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90.png" ContentType="image/png"/>
  <Override PartName="/ppt/media/image22.png" ContentType="image/png"/>
  <Override PartName="/ppt/media/image89.png" ContentType="image/png"/>
  <Override PartName="/ppt/media/image88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6.png" ContentType="image/png"/>
  <Override PartName="/ppt/media/image7.png" ContentType="image/png"/>
  <Override PartName="/ppt/media/image37.png" ContentType="image/png"/>
  <Override PartName="/ppt/media/image38.png" ContentType="image/png"/>
  <Override PartName="/ppt/media/image8.png" ContentType="image/png"/>
  <Override PartName="/ppt/media/image30.png" ContentType="image/png"/>
  <Override PartName="/ppt/media/image127.png" ContentType="image/png"/>
  <Override PartName="/ppt/media/image1.png" ContentType="image/png"/>
  <Override PartName="/ppt/media/image153.png" ContentType="image/png"/>
  <Override PartName="/ppt/media/image39.png" ContentType="image/png"/>
  <Override PartName="/ppt/media/image40.png" ContentType="image/png"/>
  <Override PartName="/ppt/media/image137.png" ContentType="image/png"/>
  <Override PartName="/ppt/media/image41.png" ContentType="image/png"/>
  <Override PartName="/ppt/media/image138.png" ContentType="image/png"/>
  <Override PartName="/ppt/media/image42.png" ContentType="image/png"/>
  <Override PartName="/ppt/media/image139.png" ContentType="image/png"/>
  <Override PartName="/ppt/media/image43.png" ContentType="image/png"/>
  <Override PartName="/ppt/media/image50.png" ContentType="image/png"/>
  <Override PartName="/ppt/media/image147.png" ContentType="image/png"/>
  <Override PartName="/ppt/media/image51.png" ContentType="image/png"/>
  <Override PartName="/ppt/media/image148.png" ContentType="image/png"/>
  <Override PartName="/ppt/media/image52.png" ContentType="image/png"/>
  <Override PartName="/ppt/media/image149.png" ContentType="image/png"/>
  <Override PartName="/ppt/media/image143.png" ContentType="image/png"/>
  <Override PartName="/ppt/media/image144.png" ContentType="image/png"/>
  <Override PartName="/ppt/media/image145.png" ContentType="image/png"/>
  <Override PartName="/ppt/media/image53.png" ContentType="image/png"/>
  <Override PartName="/ppt/media/image146.png" ContentType="image/png"/>
  <Override PartName="/ppt/media/image141.png" ContentType="image/png"/>
  <Override PartName="/ppt/media/image55.png" ContentType="image/png"/>
  <Override PartName="/ppt/media/image108.png" ContentType="image/png"/>
  <Override PartName="/ppt/media/image11.png" ContentType="image/png"/>
  <Override PartName="/ppt/media/image150.png" ContentType="image/png"/>
  <Override PartName="/ppt/media/image142.png" ContentType="image/png"/>
  <Override PartName="/ppt/media/image56.png" ContentType="image/png"/>
  <Override PartName="/ppt/media/image109.png" ContentType="image/png"/>
  <Override PartName="/ppt/media/image151.png" ContentType="image/png"/>
  <Override PartName="/ppt/media/image54.png" ContentType="image/png"/>
  <Override PartName="/ppt/media/image140.png" ContentType="image/png"/>
  <Override PartName="/ppt/media/image152.png" ContentType="image/png"/>
  <Override PartName="/ppt/media/image100.png" ContentType="image/png"/>
  <Override PartName="/ppt/media/image49.png" ContentType="image/png"/>
  <Override PartName="/ppt/media/image136.png" ContentType="image/png"/>
  <Override PartName="/ppt/media/image135.png" ContentType="image/png"/>
  <Override PartName="/ppt/media/image48.png" ContentType="image/png"/>
  <Override PartName="/ppt/media/image134.png" ContentType="image/png"/>
  <Override PartName="/ppt/media/image47.png" ContentType="image/png"/>
  <Override PartName="/ppt/media/image133.png" ContentType="image/png"/>
  <Override PartName="/ppt/media/image46.png" ContentType="image/png"/>
  <Override PartName="/ppt/media/image132.png" ContentType="image/png"/>
  <Override PartName="/ppt/media/image45.png" ContentType="image/png"/>
  <Override PartName="/ppt/media/image131.png" ContentType="image/png"/>
  <Override PartName="/ppt/media/image129.png" ContentType="image/png"/>
  <Override PartName="/ppt/media/image32.png" ContentType="image/png"/>
  <Override PartName="/ppt/media/image44.png" ContentType="image/png"/>
  <Override PartName="/ppt/media/image130.png" ContentType="image/png"/>
  <Override PartName="/ppt/media/image79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60.png" ContentType="image/png"/>
  <Override PartName="/ppt/media/image157.png" ContentType="image/png"/>
  <Override PartName="/ppt/media/image5.png" ContentType="image/png"/>
  <Override PartName="/ppt/media/image85.png" ContentType="image/png"/>
  <Override PartName="/ppt/media/image17.png" ContentType="image/png"/>
  <Override PartName="/ppt/media/image93.png" ContentType="image/png"/>
  <Override PartName="/ppt/media/image34.png" ContentType="image/png"/>
  <Override PartName="/ppt/media/image156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13.png" ContentType="image/png"/>
  <Override PartName="/ppt/media/image81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154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25.jpeg" ContentType="image/jpe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9.png" ContentType="image/png"/>
  <Override PartName="/ppt/media/image87.png" ContentType="image/png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1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2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5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5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Open Sans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3200" spc="-1" strike="noStrike">
              <a:latin typeface="Open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129;p31"/>
          <p:cNvSpPr/>
          <p:nvPr/>
        </p:nvSpPr>
        <p:spPr>
          <a:xfrm>
            <a:off x="606240" y="1441080"/>
            <a:ext cx="7938000" cy="356436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135;p33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140;p34"/>
          <p:cNvSpPr/>
          <p:nvPr/>
        </p:nvSpPr>
        <p:spPr>
          <a:xfrm>
            <a:off x="606240" y="2144160"/>
            <a:ext cx="7938000" cy="24638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9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Open Sans"/>
              </a:rPr>
              <a:t>Click to edit the title text format</a:t>
            </a:r>
            <a:endParaRPr b="0" lang="ru-RU" sz="1800" spc="-1" strike="noStrike">
              <a:latin typeface="Open Sans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Click to edit the outline text format</a:t>
            </a:r>
            <a:endParaRPr b="0" lang="ru-RU" sz="18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Open Sans"/>
              </a:rPr>
              <a:t>Second Outline Level</a:t>
            </a:r>
            <a:endParaRPr b="0" lang="ru-RU" sz="1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Third Outline Level</a:t>
            </a:r>
            <a:endParaRPr b="0" lang="ru-RU" sz="18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Open Sans"/>
              </a:rPr>
              <a:t>Fourth Outline Level</a:t>
            </a:r>
            <a:endParaRPr b="0" lang="ru-RU" sz="18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Fifth Outline Level</a:t>
            </a:r>
            <a:endParaRPr b="0" lang="ru-RU" sz="18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Sixth Outline Level</a:t>
            </a:r>
            <a:endParaRPr b="0" lang="ru-RU" sz="18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Seventh Outline Level</a:t>
            </a:r>
            <a:endParaRPr b="0" lang="ru-RU" sz="1800" spc="-1" strike="noStrike">
              <a:latin typeface="Open Sans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Click to edit the outline text format</a:t>
            </a:r>
            <a:endParaRPr b="0" lang="ru-RU" sz="18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Open Sans"/>
              </a:rPr>
              <a:t>Second Outline Level</a:t>
            </a:r>
            <a:endParaRPr b="0" lang="ru-RU" sz="1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Third Outline Level</a:t>
            </a:r>
            <a:endParaRPr b="0" lang="ru-RU" sz="18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Open Sans"/>
              </a:rPr>
              <a:t>Fourth Outline Level</a:t>
            </a:r>
            <a:endParaRPr b="0" lang="ru-RU" sz="18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Fifth Outline Level</a:t>
            </a:r>
            <a:endParaRPr b="0" lang="ru-RU" sz="18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Sixth Outline Level</a:t>
            </a:r>
            <a:endParaRPr b="0" lang="ru-RU" sz="18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Seventh Outline Level</a:t>
            </a:r>
            <a:endParaRPr b="0" lang="ru-RU" sz="18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97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Open Sans"/>
              </a:rPr>
              <a:t>Click to edit the title text format</a:t>
            </a:r>
            <a:endParaRPr b="0" lang="ru-RU" sz="1800" spc="-1" strike="noStrike">
              <a:latin typeface="Open Sans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Click to edit the outline text format</a:t>
            </a:r>
            <a:endParaRPr b="0" lang="ru-RU" sz="18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Open Sans"/>
              </a:rPr>
              <a:t>Second Outline Level</a:t>
            </a:r>
            <a:endParaRPr b="0" lang="ru-RU" sz="1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Third Outline Level</a:t>
            </a:r>
            <a:endParaRPr b="0" lang="ru-RU" sz="18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Open Sans"/>
              </a:rPr>
              <a:t>Fourth Outline Level</a:t>
            </a:r>
            <a:endParaRPr b="0" lang="ru-RU" sz="18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Fifth Outline Level</a:t>
            </a:r>
            <a:endParaRPr b="0" lang="ru-RU" sz="18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Sixth Outline Level</a:t>
            </a:r>
            <a:endParaRPr b="0" lang="ru-RU" sz="18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Open Sans"/>
              </a:rPr>
              <a:t>Seventh Outline Level</a:t>
            </a:r>
            <a:endParaRPr b="0" lang="ru-RU" sz="18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Open Sans"/>
              </a:rPr>
              <a:t>Click to edit the title text format</a:t>
            </a:r>
            <a:endParaRPr b="0" lang="ru-RU" sz="4400" spc="-1" strike="noStrike">
              <a:latin typeface="Open Sans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Open Sans"/>
              </a:rPr>
              <a:t>Click to edit the outline text format</a:t>
            </a:r>
            <a:endParaRPr b="0" lang="ru-RU" sz="3200" spc="-1" strike="noStrike">
              <a:latin typeface="Open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Open Sans"/>
              </a:rPr>
              <a:t>Second Outline Level</a:t>
            </a:r>
            <a:endParaRPr b="0" lang="ru-RU" sz="2800" spc="-1" strike="noStrike">
              <a:latin typeface="Open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Open Sans"/>
              </a:rPr>
              <a:t>Third Outline Level</a:t>
            </a:r>
            <a:endParaRPr b="0" lang="ru-RU" sz="2400" spc="-1" strike="noStrike">
              <a:latin typeface="Open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Open Sans"/>
              </a:rPr>
              <a:t>Fourth Outline Level</a:t>
            </a:r>
            <a:endParaRPr b="0" lang="ru-RU" sz="2000" spc="-1" strike="noStrike">
              <a:latin typeface="Open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Fifth Outline Level</a:t>
            </a:r>
            <a:endParaRPr b="0" lang="ru-RU" sz="2000" spc="-1" strike="noStrike">
              <a:latin typeface="Open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Sixth Outline Level</a:t>
            </a:r>
            <a:endParaRPr b="0" lang="ru-RU" sz="2000" spc="-1" strike="noStrike">
              <a:latin typeface="Open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Open Sans"/>
              </a:rPr>
              <a:t>Seventh Outline Level</a:t>
            </a:r>
            <a:endParaRPr b="0" lang="ru-RU" sz="2000" spc="-1" strike="noStrike"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9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Relationship Id="rId25" Type="http://schemas.openxmlformats.org/officeDocument/2006/relationships/image" Target="../media/image52.png"/><Relationship Id="rId26" Type="http://schemas.openxmlformats.org/officeDocument/2006/relationships/image" Target="../media/image53.png"/><Relationship Id="rId27" Type="http://schemas.openxmlformats.org/officeDocument/2006/relationships/image" Target="../media/image54.png"/><Relationship Id="rId28" Type="http://schemas.openxmlformats.org/officeDocument/2006/relationships/image" Target="../media/image55.png"/><Relationship Id="rId29" Type="http://schemas.openxmlformats.org/officeDocument/2006/relationships/image" Target="../media/image56.png"/><Relationship Id="rId30" Type="http://schemas.openxmlformats.org/officeDocument/2006/relationships/image" Target="../media/image57.png"/><Relationship Id="rId31" Type="http://schemas.openxmlformats.org/officeDocument/2006/relationships/image" Target="../media/image58.png"/><Relationship Id="rId32" Type="http://schemas.openxmlformats.org/officeDocument/2006/relationships/image" Target="../media/image59.png"/><Relationship Id="rId33" Type="http://schemas.openxmlformats.org/officeDocument/2006/relationships/image" Target="../media/image60.png"/><Relationship Id="rId34" Type="http://schemas.openxmlformats.org/officeDocument/2006/relationships/image" Target="../media/image61.png"/><Relationship Id="rId35" Type="http://schemas.openxmlformats.org/officeDocument/2006/relationships/image" Target="../media/image62.png"/><Relationship Id="rId36" Type="http://schemas.openxmlformats.org/officeDocument/2006/relationships/image" Target="../media/image63.png"/><Relationship Id="rId37" Type="http://schemas.openxmlformats.org/officeDocument/2006/relationships/image" Target="../media/image64.png"/><Relationship Id="rId38" Type="http://schemas.openxmlformats.org/officeDocument/2006/relationships/image" Target="../media/image65.png"/><Relationship Id="rId39" Type="http://schemas.openxmlformats.org/officeDocument/2006/relationships/image" Target="../media/image66.png"/><Relationship Id="rId40" Type="http://schemas.openxmlformats.org/officeDocument/2006/relationships/image" Target="../media/image67.png"/><Relationship Id="rId41" Type="http://schemas.openxmlformats.org/officeDocument/2006/relationships/image" Target="../media/image68.png"/><Relationship Id="rId42" Type="http://schemas.openxmlformats.org/officeDocument/2006/relationships/image" Target="../media/image69.png"/><Relationship Id="rId43" Type="http://schemas.openxmlformats.org/officeDocument/2006/relationships/image" Target="../media/image70.png"/><Relationship Id="rId44" Type="http://schemas.openxmlformats.org/officeDocument/2006/relationships/image" Target="../media/image71.png"/><Relationship Id="rId45" Type="http://schemas.openxmlformats.org/officeDocument/2006/relationships/image" Target="../media/image72.png"/><Relationship Id="rId46" Type="http://schemas.openxmlformats.org/officeDocument/2006/relationships/image" Target="../media/image73.png"/><Relationship Id="rId47" Type="http://schemas.openxmlformats.org/officeDocument/2006/relationships/image" Target="../media/image74.png"/><Relationship Id="rId48" Type="http://schemas.openxmlformats.org/officeDocument/2006/relationships/image" Target="../media/image75.png"/><Relationship Id="rId49" Type="http://schemas.openxmlformats.org/officeDocument/2006/relationships/image" Target="../media/image76.png"/><Relationship Id="rId50" Type="http://schemas.openxmlformats.org/officeDocument/2006/relationships/image" Target="../media/image77.png"/><Relationship Id="rId51" Type="http://schemas.openxmlformats.org/officeDocument/2006/relationships/image" Target="../media/image78.png"/><Relationship Id="rId52" Type="http://schemas.openxmlformats.org/officeDocument/2006/relationships/image" Target="../media/image79.png"/><Relationship Id="rId53" Type="http://schemas.openxmlformats.org/officeDocument/2006/relationships/image" Target="../media/image80.png"/><Relationship Id="rId54" Type="http://schemas.openxmlformats.org/officeDocument/2006/relationships/image" Target="../media/image81.png"/><Relationship Id="rId55" Type="http://schemas.openxmlformats.org/officeDocument/2006/relationships/image" Target="../media/image82.png"/><Relationship Id="rId56" Type="http://schemas.openxmlformats.org/officeDocument/2006/relationships/image" Target="../media/image83.png"/><Relationship Id="rId57" Type="http://schemas.openxmlformats.org/officeDocument/2006/relationships/image" Target="../media/image84.png"/><Relationship Id="rId58" Type="http://schemas.openxmlformats.org/officeDocument/2006/relationships/image" Target="../media/image85.png"/><Relationship Id="rId59" Type="http://schemas.openxmlformats.org/officeDocument/2006/relationships/image" Target="../media/image86.png"/><Relationship Id="rId60" Type="http://schemas.openxmlformats.org/officeDocument/2006/relationships/image" Target="../media/image87.png"/><Relationship Id="rId61" Type="http://schemas.openxmlformats.org/officeDocument/2006/relationships/image" Target="../media/image88.png"/><Relationship Id="rId62" Type="http://schemas.openxmlformats.org/officeDocument/2006/relationships/image" Target="../media/image89.png"/><Relationship Id="rId63" Type="http://schemas.openxmlformats.org/officeDocument/2006/relationships/image" Target="../media/image90.png"/><Relationship Id="rId64" Type="http://schemas.openxmlformats.org/officeDocument/2006/relationships/image" Target="../media/image91.png"/><Relationship Id="rId65" Type="http://schemas.openxmlformats.org/officeDocument/2006/relationships/image" Target="../media/image92.png"/><Relationship Id="rId66" Type="http://schemas.openxmlformats.org/officeDocument/2006/relationships/image" Target="../media/image93.png"/><Relationship Id="rId67" Type="http://schemas.openxmlformats.org/officeDocument/2006/relationships/image" Target="../media/image94.png"/><Relationship Id="rId68" Type="http://schemas.openxmlformats.org/officeDocument/2006/relationships/image" Target="../media/image95.png"/><Relationship Id="rId69" Type="http://schemas.openxmlformats.org/officeDocument/2006/relationships/image" Target="../media/image96.png"/><Relationship Id="rId70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8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habr.com/ru/companies/rosatom/articles/841842/" TargetMode="External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slideLayout" Target="../slideLayouts/slideLayout10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slideLayout" Target="../slideLayouts/slideLayout10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slideLayout" Target="../slideLayouts/slideLayout12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slideLayout" Target="../slideLayouts/slideLayout13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57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146;p35" descr=""/>
          <p:cNvPicPr/>
          <p:nvPr/>
        </p:nvPicPr>
        <p:blipFill>
          <a:blip r:embed="rId1"/>
          <a:srcRect l="18593" t="0" r="18587" b="0"/>
          <a:stretch/>
        </p:blipFill>
        <p:spPr>
          <a:xfrm>
            <a:off x="-75960" y="-3216960"/>
            <a:ext cx="9407880" cy="8359920"/>
          </a:xfrm>
          <a:prstGeom prst="rect">
            <a:avLst/>
          </a:prstGeom>
          <a:ln w="0">
            <a:noFill/>
          </a:ln>
        </p:spPr>
      </p:pic>
      <p:sp>
        <p:nvSpPr>
          <p:cNvPr id="461" name="Google Shape;147;p35"/>
          <p:cNvSpPr/>
          <p:nvPr/>
        </p:nvSpPr>
        <p:spPr>
          <a:xfrm>
            <a:off x="420120" y="1241280"/>
            <a:ext cx="7583760" cy="23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rgbClr val="ffffff"/>
                </a:solidFill>
                <a:latin typeface="Roboto"/>
                <a:ea typeface="Roboto"/>
              </a:rPr>
              <a:t>Обеспечение высокой доступности PostgreSQL на базе кластера Patroni в среде RedOS 8</a:t>
            </a:r>
            <a:endParaRPr b="0" lang="ru-RU" sz="4000" spc="-1" strike="noStrike">
              <a:latin typeface="Open Sans"/>
            </a:endParaRPr>
          </a:p>
        </p:txBody>
      </p:sp>
      <p:pic>
        <p:nvPicPr>
          <p:cNvPr id="462" name="Google Shape;148;p35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520" cy="284040"/>
          </a:xfrm>
          <a:prstGeom prst="rect">
            <a:avLst/>
          </a:prstGeom>
          <a:ln w="0">
            <a:noFill/>
          </a:ln>
        </p:spPr>
      </p:pic>
      <p:sp>
        <p:nvSpPr>
          <p:cNvPr id="463" name="Google Shape;149;p35"/>
          <p:cNvSpPr/>
          <p:nvPr/>
        </p:nvSpPr>
        <p:spPr>
          <a:xfrm>
            <a:off x="629640" y="3960000"/>
            <a:ext cx="5130000" cy="70344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Google Shape;150;p35"/>
          <p:cNvSpPr/>
          <p:nvPr/>
        </p:nvSpPr>
        <p:spPr>
          <a:xfrm>
            <a:off x="885960" y="3960000"/>
            <a:ext cx="469368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ru" sz="1900" spc="-1" strike="noStrike">
                <a:solidFill>
                  <a:srgbClr val="ffffff"/>
                </a:solidFill>
                <a:latin typeface="Open Sans Extrabold"/>
                <a:ea typeface="Roboto Medium"/>
              </a:rPr>
              <a:t>PostgreSQL</a:t>
            </a:r>
            <a:r>
              <a:rPr b="0" lang="ru" sz="19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 для администраторов баз данных и разработчиков</a:t>
            </a:r>
            <a:endParaRPr b="0" lang="ru-RU" sz="1900" spc="-1" strike="noStrike">
              <a:latin typeface="Open Sans"/>
            </a:endParaRPr>
          </a:p>
        </p:txBody>
      </p:sp>
      <p:pic>
        <p:nvPicPr>
          <p:cNvPr id="465" name="Google Shape;151;p35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7640" cy="166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400" spc="-1" strike="noStrike">
                <a:solidFill>
                  <a:srgbClr val="000000"/>
                </a:solidFill>
                <a:latin typeface="Roboto"/>
                <a:ea typeface="Roboto"/>
              </a:rPr>
              <a:t>Выводы</a:t>
            </a:r>
            <a:endParaRPr b="0" lang="ru-RU" sz="34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400" spc="-1" strike="noStrike">
              <a:latin typeface="Open Sans"/>
            </a:endParaRPr>
          </a:p>
        </p:txBody>
      </p:sp>
      <p:graphicFrame>
        <p:nvGraphicFramePr>
          <p:cNvPr id="631" name="Google Shape;213;p42"/>
          <p:cNvGraphicFramePr/>
          <p:nvPr/>
        </p:nvGraphicFramePr>
        <p:xfrm>
          <a:off x="952560" y="1718280"/>
          <a:ext cx="7238160" cy="153612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52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52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52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32" name="Google Shape;214;p42"/>
          <p:cNvGrpSpPr/>
          <p:nvPr/>
        </p:nvGrpSpPr>
        <p:grpSpPr>
          <a:xfrm>
            <a:off x="3633120" y="1248840"/>
            <a:ext cx="5533920" cy="2334960"/>
            <a:chOff x="3633120" y="1248840"/>
            <a:chExt cx="5533920" cy="2334960"/>
          </a:xfrm>
        </p:grpSpPr>
        <p:pic>
          <p:nvPicPr>
            <p:cNvPr id="633" name="Google Shape;215;p42" descr=""/>
            <p:cNvPicPr/>
            <p:nvPr/>
          </p:nvPicPr>
          <p:blipFill>
            <a:blip r:embed="rId1"/>
            <a:stretch/>
          </p:blipFill>
          <p:spPr>
            <a:xfrm>
              <a:off x="3633120" y="1248840"/>
              <a:ext cx="5533920" cy="233496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634" name="Google Shape;216;p42"/>
            <p:cNvSpPr/>
            <p:nvPr/>
          </p:nvSpPr>
          <p:spPr>
            <a:xfrm>
              <a:off x="4418280" y="1544400"/>
              <a:ext cx="4704840" cy="168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Оцените работу над проектом и ответьте на вопросы: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У вас получилось достичь цели и выполнить все задачи?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Что далось легко, а с чем возникли трудности?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Сколько времени занял проект?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Насколько полезным оказался для вас проект от 1 до 10?</a:t>
              </a:r>
              <a:endParaRPr b="0" lang="ru-RU" sz="1100" spc="-1" strike="noStrike">
                <a:latin typeface="Open Sans"/>
              </a:endParaRPr>
            </a:p>
            <a:p>
              <a:pPr lvl="1" marL="9144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lphaL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1 = я не научился ничему новому</a:t>
              </a:r>
              <a:endParaRPr b="0" lang="ru-RU" sz="1100" spc="-1" strike="noStrike">
                <a:latin typeface="Open Sans"/>
              </a:endParaRPr>
            </a:p>
            <a:p>
              <a:pPr lvl="1" marL="9144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lphaL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10 = очень полезно, я получил новый опыт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Остались ли у вас вопросы по проекту?</a:t>
              </a:r>
              <a:endParaRPr b="0" lang="ru-RU" sz="1100" spc="-1" strike="noStrike">
                <a:latin typeface="Open Sans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Как вы планируете развиваться дальше?</a:t>
              </a:r>
              <a:endParaRPr b="0" lang="ru-RU" sz="1100" spc="-1" strike="noStrike">
                <a:latin typeface="Open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221;p43" descr=""/>
          <p:cNvPicPr/>
          <p:nvPr/>
        </p:nvPicPr>
        <p:blipFill>
          <a:blip r:embed="rId1"/>
          <a:stretch/>
        </p:blipFill>
        <p:spPr>
          <a:xfrm>
            <a:off x="0" y="0"/>
            <a:ext cx="9215280" cy="5142960"/>
          </a:xfrm>
          <a:prstGeom prst="rect">
            <a:avLst/>
          </a:prstGeom>
          <a:ln w="0">
            <a:noFill/>
          </a:ln>
        </p:spPr>
      </p:pic>
      <p:sp>
        <p:nvSpPr>
          <p:cNvPr id="636" name="Google Shape;222;p43"/>
          <p:cNvSpPr/>
          <p:nvPr/>
        </p:nvSpPr>
        <p:spPr>
          <a:xfrm>
            <a:off x="387000" y="1844640"/>
            <a:ext cx="758376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rgbClr val="ffffff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4000" spc="-1" strike="noStrike">
              <a:latin typeface="Open Sans"/>
            </a:endParaRPr>
          </a:p>
        </p:txBody>
      </p:sp>
      <p:sp>
        <p:nvSpPr>
          <p:cNvPr id="637" name="Google Shape;223;p43"/>
          <p:cNvSpPr/>
          <p:nvPr/>
        </p:nvSpPr>
        <p:spPr>
          <a:xfrm>
            <a:off x="1214640" y="3061800"/>
            <a:ext cx="19267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есть вопросы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638" name="Google Shape;224;p43"/>
          <p:cNvSpPr/>
          <p:nvPr/>
        </p:nvSpPr>
        <p:spPr>
          <a:xfrm>
            <a:off x="4934880" y="3061800"/>
            <a:ext cx="214524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вопросов нет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639" name="Google Shape;225;p43"/>
          <p:cNvSpPr/>
          <p:nvPr/>
        </p:nvSpPr>
        <p:spPr>
          <a:xfrm>
            <a:off x="722880" y="2846520"/>
            <a:ext cx="491040" cy="83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rgbClr val="ffffff"/>
                </a:solidFill>
                <a:latin typeface="Roboto"/>
                <a:ea typeface="Roboto"/>
              </a:rPr>
              <a:t>+</a:t>
            </a:r>
            <a:endParaRPr b="0" lang="ru-RU" sz="4300" spc="-1" strike="noStrike">
              <a:latin typeface="Open Sans"/>
            </a:endParaRPr>
          </a:p>
        </p:txBody>
      </p:sp>
      <p:sp>
        <p:nvSpPr>
          <p:cNvPr id="640" name="Google Shape;226;p43"/>
          <p:cNvSpPr/>
          <p:nvPr/>
        </p:nvSpPr>
        <p:spPr>
          <a:xfrm>
            <a:off x="4443480" y="2846520"/>
            <a:ext cx="491040" cy="14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rgbClr val="ffffff"/>
                </a:solidFill>
                <a:latin typeface="Roboto"/>
                <a:ea typeface="Roboto"/>
              </a:rPr>
              <a:t>– </a:t>
            </a:r>
            <a:endParaRPr b="0" lang="ru-RU" sz="4300" spc="-1" strike="noStrike">
              <a:latin typeface="Open Sans"/>
            </a:endParaRPr>
          </a:p>
        </p:txBody>
      </p:sp>
      <p:grpSp>
        <p:nvGrpSpPr>
          <p:cNvPr id="641" name="Google Shape;227;p43"/>
          <p:cNvGrpSpPr/>
          <p:nvPr/>
        </p:nvGrpSpPr>
        <p:grpSpPr>
          <a:xfrm>
            <a:off x="5573520" y="528480"/>
            <a:ext cx="3355560" cy="1251720"/>
            <a:chOff x="5573520" y="528480"/>
            <a:chExt cx="3355560" cy="1251720"/>
          </a:xfrm>
        </p:grpSpPr>
        <p:pic>
          <p:nvPicPr>
            <p:cNvPr id="642" name="Google Shape;228;p43" descr=""/>
            <p:cNvPicPr/>
            <p:nvPr/>
          </p:nvPicPr>
          <p:blipFill>
            <a:blip r:embed="rId2"/>
            <a:stretch/>
          </p:blipFill>
          <p:spPr>
            <a:xfrm>
              <a:off x="5573520" y="528480"/>
              <a:ext cx="3355560" cy="123588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643" name="Google Shape;229;p43"/>
            <p:cNvSpPr/>
            <p:nvPr/>
          </p:nvSpPr>
          <p:spPr>
            <a:xfrm>
              <a:off x="6077880" y="685080"/>
              <a:ext cx="2678760" cy="1095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b="0" lang="ru-RU" sz="1200" spc="-1" strike="noStrike">
                <a:latin typeface="Open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234;p44" descr=""/>
          <p:cNvPicPr/>
          <p:nvPr/>
        </p:nvPicPr>
        <p:blipFill>
          <a:blip r:embed="rId1"/>
          <a:stretch/>
        </p:blipFill>
        <p:spPr>
          <a:xfrm>
            <a:off x="0" y="0"/>
            <a:ext cx="9215280" cy="5142960"/>
          </a:xfrm>
          <a:prstGeom prst="rect">
            <a:avLst/>
          </a:prstGeom>
          <a:ln w="0">
            <a:noFill/>
          </a:ln>
        </p:spPr>
      </p:pic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4320" cy="1955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endParaRPr b="0" lang="ru-RU" sz="5000" spc="-1" strike="noStrike">
              <a:latin typeface="Open Sans"/>
            </a:endParaRPr>
          </a:p>
        </p:txBody>
      </p:sp>
      <p:pic>
        <p:nvPicPr>
          <p:cNvPr id="646" name="Google Shape;236;p44" descr=""/>
          <p:cNvPicPr/>
          <p:nvPr/>
        </p:nvPicPr>
        <p:blipFill>
          <a:blip r:embed="rId2"/>
          <a:stretch/>
        </p:blipFill>
        <p:spPr>
          <a:xfrm>
            <a:off x="6727320" y="231840"/>
            <a:ext cx="2270160" cy="304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241;p45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440" cy="40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600" spc="-1" strike="noStrike">
                <a:solidFill>
                  <a:srgbClr val="000000"/>
                </a:solidFill>
                <a:latin typeface="Roboto"/>
                <a:ea typeface="Roboto"/>
              </a:rPr>
              <a:t>Инструменты для работы</a:t>
            </a:r>
            <a:endParaRPr b="0" lang="ru-RU" sz="46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600" spc="-1" strike="noStrike">
                <a:solidFill>
                  <a:srgbClr val="000000"/>
                </a:solidFill>
                <a:latin typeface="Roboto"/>
                <a:ea typeface="Roboto"/>
              </a:rPr>
              <a:t>с презентацией</a:t>
            </a:r>
            <a:endParaRPr b="0" lang="ru-RU" sz="4600" spc="-1" strike="noStrike">
              <a:latin typeface="Open Sans"/>
            </a:endParaRPr>
          </a:p>
        </p:txBody>
      </p:sp>
      <p:pic>
        <p:nvPicPr>
          <p:cNvPr id="649" name="Google Shape;247;p46" descr=""/>
          <p:cNvPicPr/>
          <p:nvPr/>
        </p:nvPicPr>
        <p:blipFill>
          <a:blip r:embed="rId1"/>
          <a:stretch/>
        </p:blipFill>
        <p:spPr>
          <a:xfrm>
            <a:off x="7914240" y="430200"/>
            <a:ext cx="938520" cy="93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252;p47"/>
          <p:cNvSpPr/>
          <p:nvPr/>
        </p:nvSpPr>
        <p:spPr>
          <a:xfrm>
            <a:off x="630000" y="565200"/>
            <a:ext cx="8422560" cy="37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>
              <a:lnSpc>
                <a:spcPct val="115000"/>
              </a:lnSpc>
              <a:spcBef>
                <a:spcPts val="1800"/>
              </a:spcBef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1. Текст:</a:t>
            </a:r>
            <a:endParaRPr b="0" lang="ru-RU" sz="15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«Одна мысль — один слайд»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Размещайте на каждом слайде до 5 строк текста, не более 5 слов в каждой строке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Выделяйте главные идеи с помощью размера и цвета шрифта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подзаголовки, если заголовок слишком длинный 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Группируйте информацию в визуальные блоки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Делите большие текстовые блоки на колонки или списки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стрелки для обозначения последовательности информации 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</a:rPr>
              <a:t>Чередуйте текстовые блоки с графическими элементами 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2. Используйте шрифт Roboto, кегль: заголовок – 25-30, подзаголовок –  17, </a:t>
            </a:r>
            <a:endParaRPr b="0" lang="ru-RU" sz="15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основной текст – 15-12, межстрочный интервал 1,15</a:t>
            </a:r>
            <a:endParaRPr b="0" lang="ru-RU" sz="15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5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257;p48"/>
          <p:cNvSpPr/>
          <p:nvPr/>
        </p:nvSpPr>
        <p:spPr>
          <a:xfrm>
            <a:off x="630000" y="777600"/>
            <a:ext cx="8422560" cy="21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3. Используйте нашу фирменную цветовую палитру (её найдете в следующем слайде) </a:t>
            </a:r>
            <a:endParaRPr b="0" lang="ru-RU" sz="1500" spc="-1" strike="noStrike">
              <a:latin typeface="Open Sans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4. Визуальные материалы:</a:t>
            </a:r>
            <a:endParaRPr b="0" lang="ru-RU" sz="15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Добавляйте релевантные изображения к текстовым блокам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иконки или эмодзи для визуализации ключевых пунктов</a:t>
            </a:r>
            <a:endParaRPr b="0" lang="ru-RU" sz="1400" spc="-1" strike="noStrike">
              <a:latin typeface="Open Sans"/>
            </a:endParaRPr>
          </a:p>
          <a:p>
            <a:pPr marL="457200" indent="-31752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Используйте инфографику для визуализации сложной информации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     </a:t>
            </a:r>
            <a:r>
              <a:rPr b="1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     </a:t>
            </a:r>
            <a:r>
              <a:rPr b="1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качественные изображения вы можете взять </a:t>
            </a:r>
            <a:r>
              <a:rPr b="1" lang="ru" sz="14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в папке</a:t>
            </a:r>
            <a:endParaRPr b="0" lang="ru-RU" sz="1400" spc="-1" strike="noStrike">
              <a:latin typeface="Open Sans"/>
            </a:endParaRPr>
          </a:p>
        </p:txBody>
      </p:sp>
      <p:pic>
        <p:nvPicPr>
          <p:cNvPr id="652" name="Google Shape;258;p48" descr=""/>
          <p:cNvPicPr/>
          <p:nvPr/>
        </p:nvPicPr>
        <p:blipFill>
          <a:blip r:embed="rId2"/>
          <a:stretch/>
        </p:blipFill>
        <p:spPr>
          <a:xfrm>
            <a:off x="747720" y="2576520"/>
            <a:ext cx="347760" cy="3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263;p49" descr=""/>
          <p:cNvPicPr/>
          <p:nvPr/>
        </p:nvPicPr>
        <p:blipFill>
          <a:blip r:embed="rId1"/>
          <a:stretch/>
        </p:blipFill>
        <p:spPr>
          <a:xfrm>
            <a:off x="1571400" y="272412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654" name="Google Shape;264;p49" descr=""/>
          <p:cNvPicPr/>
          <p:nvPr/>
        </p:nvPicPr>
        <p:blipFill>
          <a:blip r:embed="rId2"/>
          <a:stretch/>
        </p:blipFill>
        <p:spPr>
          <a:xfrm>
            <a:off x="1785240" y="58320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655" name="Google Shape;265;p49" descr=""/>
          <p:cNvPicPr/>
          <p:nvPr/>
        </p:nvPicPr>
        <p:blipFill>
          <a:blip r:embed="rId3"/>
          <a:stretch/>
        </p:blipFill>
        <p:spPr>
          <a:xfrm>
            <a:off x="5684400" y="2316600"/>
            <a:ext cx="555120" cy="555120"/>
          </a:xfrm>
          <a:prstGeom prst="rect">
            <a:avLst/>
          </a:prstGeom>
          <a:ln w="0">
            <a:noFill/>
          </a:ln>
        </p:spPr>
      </p:pic>
      <p:pic>
        <p:nvPicPr>
          <p:cNvPr id="656" name="Google Shape;266;p49" descr=""/>
          <p:cNvPicPr/>
          <p:nvPr/>
        </p:nvPicPr>
        <p:blipFill>
          <a:blip r:embed="rId4"/>
          <a:stretch/>
        </p:blipFill>
        <p:spPr>
          <a:xfrm>
            <a:off x="4971600" y="3774600"/>
            <a:ext cx="405720" cy="409320"/>
          </a:xfrm>
          <a:prstGeom prst="rect">
            <a:avLst/>
          </a:prstGeom>
          <a:ln w="0">
            <a:noFill/>
          </a:ln>
        </p:spPr>
      </p:pic>
      <p:pic>
        <p:nvPicPr>
          <p:cNvPr id="657" name="Google Shape;267;p49" descr=""/>
          <p:cNvPicPr/>
          <p:nvPr/>
        </p:nvPicPr>
        <p:blipFill>
          <a:blip r:embed="rId5"/>
          <a:stretch/>
        </p:blipFill>
        <p:spPr>
          <a:xfrm>
            <a:off x="2997000" y="3834720"/>
            <a:ext cx="423720" cy="423720"/>
          </a:xfrm>
          <a:prstGeom prst="rect">
            <a:avLst/>
          </a:prstGeom>
          <a:ln w="0">
            <a:noFill/>
          </a:ln>
        </p:spPr>
      </p:pic>
      <p:pic>
        <p:nvPicPr>
          <p:cNvPr id="658" name="Google Shape;268;p49" descr=""/>
          <p:cNvPicPr/>
          <p:nvPr/>
        </p:nvPicPr>
        <p:blipFill>
          <a:blip r:embed="rId6"/>
          <a:stretch/>
        </p:blipFill>
        <p:spPr>
          <a:xfrm>
            <a:off x="1257840" y="585360"/>
            <a:ext cx="494640" cy="494640"/>
          </a:xfrm>
          <a:prstGeom prst="rect">
            <a:avLst/>
          </a:prstGeom>
          <a:ln w="0">
            <a:noFill/>
          </a:ln>
        </p:spPr>
      </p:pic>
      <p:pic>
        <p:nvPicPr>
          <p:cNvPr id="659" name="Google Shape;269;p49" descr=""/>
          <p:cNvPicPr/>
          <p:nvPr/>
        </p:nvPicPr>
        <p:blipFill>
          <a:blip r:embed="rId7"/>
          <a:stretch/>
        </p:blipFill>
        <p:spPr>
          <a:xfrm>
            <a:off x="4994640" y="4262400"/>
            <a:ext cx="359280" cy="359280"/>
          </a:xfrm>
          <a:prstGeom prst="rect">
            <a:avLst/>
          </a:prstGeom>
          <a:ln w="0">
            <a:noFill/>
          </a:ln>
        </p:spPr>
      </p:pic>
      <p:pic>
        <p:nvPicPr>
          <p:cNvPr id="660" name="Google Shape;270;p49" descr=""/>
          <p:cNvPicPr/>
          <p:nvPr/>
        </p:nvPicPr>
        <p:blipFill>
          <a:blip r:embed="rId8"/>
          <a:stretch/>
        </p:blipFill>
        <p:spPr>
          <a:xfrm>
            <a:off x="5405040" y="3774600"/>
            <a:ext cx="405720" cy="409320"/>
          </a:xfrm>
          <a:prstGeom prst="rect">
            <a:avLst/>
          </a:prstGeom>
          <a:ln w="0">
            <a:noFill/>
          </a:ln>
        </p:spPr>
      </p:pic>
      <p:pic>
        <p:nvPicPr>
          <p:cNvPr id="661" name="Google Shape;271;p49" descr=""/>
          <p:cNvPicPr/>
          <p:nvPr/>
        </p:nvPicPr>
        <p:blipFill>
          <a:blip r:embed="rId9"/>
          <a:stretch/>
        </p:blipFill>
        <p:spPr>
          <a:xfrm>
            <a:off x="7701480" y="3985200"/>
            <a:ext cx="507960" cy="507960"/>
          </a:xfrm>
          <a:prstGeom prst="rect">
            <a:avLst/>
          </a:prstGeom>
          <a:ln w="0">
            <a:noFill/>
          </a:ln>
        </p:spPr>
      </p:pic>
      <p:pic>
        <p:nvPicPr>
          <p:cNvPr id="662" name="Google Shape;272;p49" descr=""/>
          <p:cNvPicPr/>
          <p:nvPr/>
        </p:nvPicPr>
        <p:blipFill>
          <a:blip r:embed="rId10"/>
          <a:stretch/>
        </p:blipFill>
        <p:spPr>
          <a:xfrm>
            <a:off x="509040" y="538920"/>
            <a:ext cx="587520" cy="587520"/>
          </a:xfrm>
          <a:prstGeom prst="rect">
            <a:avLst/>
          </a:prstGeom>
          <a:ln w="0">
            <a:noFill/>
          </a:ln>
        </p:spPr>
      </p:pic>
      <p:pic>
        <p:nvPicPr>
          <p:cNvPr id="663" name="Google Shape;273;p49" descr=""/>
          <p:cNvPicPr/>
          <p:nvPr/>
        </p:nvPicPr>
        <p:blipFill>
          <a:blip r:embed="rId11"/>
          <a:stretch/>
        </p:blipFill>
        <p:spPr>
          <a:xfrm>
            <a:off x="2530440" y="4433040"/>
            <a:ext cx="403560" cy="403560"/>
          </a:xfrm>
          <a:prstGeom prst="rect">
            <a:avLst/>
          </a:prstGeom>
          <a:ln w="0">
            <a:noFill/>
          </a:ln>
        </p:spPr>
      </p:pic>
      <p:pic>
        <p:nvPicPr>
          <p:cNvPr id="664" name="Google Shape;274;p49" descr=""/>
          <p:cNvPicPr/>
          <p:nvPr/>
        </p:nvPicPr>
        <p:blipFill>
          <a:blip r:embed="rId12"/>
          <a:stretch/>
        </p:blipFill>
        <p:spPr>
          <a:xfrm>
            <a:off x="2901240" y="561600"/>
            <a:ext cx="541800" cy="541800"/>
          </a:xfrm>
          <a:prstGeom prst="rect">
            <a:avLst/>
          </a:prstGeom>
          <a:ln w="0">
            <a:noFill/>
          </a:ln>
        </p:spPr>
      </p:pic>
      <p:pic>
        <p:nvPicPr>
          <p:cNvPr id="665" name="Google Shape;275;p49" descr=""/>
          <p:cNvPicPr/>
          <p:nvPr/>
        </p:nvPicPr>
        <p:blipFill>
          <a:blip r:embed="rId13"/>
          <a:stretch/>
        </p:blipFill>
        <p:spPr>
          <a:xfrm>
            <a:off x="888480" y="2047680"/>
            <a:ext cx="436320" cy="436320"/>
          </a:xfrm>
          <a:prstGeom prst="rect">
            <a:avLst/>
          </a:prstGeom>
          <a:ln w="0">
            <a:noFill/>
          </a:ln>
        </p:spPr>
      </p:pic>
      <p:pic>
        <p:nvPicPr>
          <p:cNvPr id="666" name="Google Shape;276;p49" descr=""/>
          <p:cNvPicPr/>
          <p:nvPr/>
        </p:nvPicPr>
        <p:blipFill>
          <a:blip r:embed="rId14"/>
          <a:stretch/>
        </p:blipFill>
        <p:spPr>
          <a:xfrm>
            <a:off x="514440" y="2047680"/>
            <a:ext cx="436320" cy="436320"/>
          </a:xfrm>
          <a:prstGeom prst="rect">
            <a:avLst/>
          </a:prstGeom>
          <a:ln w="0">
            <a:noFill/>
          </a:ln>
        </p:spPr>
      </p:pic>
      <p:pic>
        <p:nvPicPr>
          <p:cNvPr id="667" name="Google Shape;277;p49" descr=""/>
          <p:cNvPicPr/>
          <p:nvPr/>
        </p:nvPicPr>
        <p:blipFill>
          <a:blip r:embed="rId15"/>
          <a:stretch/>
        </p:blipFill>
        <p:spPr>
          <a:xfrm>
            <a:off x="3054240" y="4448880"/>
            <a:ext cx="372240" cy="372240"/>
          </a:xfrm>
          <a:prstGeom prst="rect">
            <a:avLst/>
          </a:prstGeom>
          <a:ln w="0">
            <a:noFill/>
          </a:ln>
        </p:spPr>
      </p:pic>
      <p:pic>
        <p:nvPicPr>
          <p:cNvPr id="668" name="Google Shape;278;p49" descr=""/>
          <p:cNvPicPr/>
          <p:nvPr/>
        </p:nvPicPr>
        <p:blipFill>
          <a:blip r:embed="rId16"/>
          <a:stretch/>
        </p:blipFill>
        <p:spPr>
          <a:xfrm>
            <a:off x="8237880" y="3979080"/>
            <a:ext cx="520200" cy="520200"/>
          </a:xfrm>
          <a:prstGeom prst="rect">
            <a:avLst/>
          </a:prstGeom>
          <a:ln w="0">
            <a:noFill/>
          </a:ln>
        </p:spPr>
      </p:pic>
      <p:pic>
        <p:nvPicPr>
          <p:cNvPr id="669" name="Google Shape;279;p49" descr=""/>
          <p:cNvPicPr/>
          <p:nvPr/>
        </p:nvPicPr>
        <p:blipFill>
          <a:blip r:embed="rId17"/>
          <a:stretch/>
        </p:blipFill>
        <p:spPr>
          <a:xfrm>
            <a:off x="8207640" y="3288600"/>
            <a:ext cx="595440" cy="595440"/>
          </a:xfrm>
          <a:prstGeom prst="rect">
            <a:avLst/>
          </a:prstGeom>
          <a:ln w="0">
            <a:noFill/>
          </a:ln>
        </p:spPr>
      </p:pic>
      <p:pic>
        <p:nvPicPr>
          <p:cNvPr id="670" name="Google Shape;280;p49" descr=""/>
          <p:cNvPicPr/>
          <p:nvPr/>
        </p:nvPicPr>
        <p:blipFill>
          <a:blip r:embed="rId18"/>
          <a:stretch/>
        </p:blipFill>
        <p:spPr>
          <a:xfrm>
            <a:off x="1190520" y="2047680"/>
            <a:ext cx="436320" cy="436320"/>
          </a:xfrm>
          <a:prstGeom prst="rect">
            <a:avLst/>
          </a:prstGeom>
          <a:ln w="0">
            <a:noFill/>
          </a:ln>
        </p:spPr>
      </p:pic>
      <p:pic>
        <p:nvPicPr>
          <p:cNvPr id="671" name="Google Shape;281;p49" descr=""/>
          <p:cNvPicPr/>
          <p:nvPr/>
        </p:nvPicPr>
        <p:blipFill>
          <a:blip r:embed="rId19"/>
          <a:stretch/>
        </p:blipFill>
        <p:spPr>
          <a:xfrm>
            <a:off x="2172240" y="1391760"/>
            <a:ext cx="492840" cy="492840"/>
          </a:xfrm>
          <a:prstGeom prst="rect">
            <a:avLst/>
          </a:prstGeom>
          <a:ln w="0">
            <a:noFill/>
          </a:ln>
        </p:spPr>
      </p:pic>
      <p:pic>
        <p:nvPicPr>
          <p:cNvPr id="672" name="Google Shape;282;p49" descr=""/>
          <p:cNvPicPr/>
          <p:nvPr/>
        </p:nvPicPr>
        <p:blipFill>
          <a:blip r:embed="rId20"/>
          <a:stretch/>
        </p:blipFill>
        <p:spPr>
          <a:xfrm>
            <a:off x="1150920" y="1403280"/>
            <a:ext cx="469440" cy="469440"/>
          </a:xfrm>
          <a:prstGeom prst="rect">
            <a:avLst/>
          </a:prstGeom>
          <a:ln w="0">
            <a:noFill/>
          </a:ln>
        </p:spPr>
      </p:pic>
      <p:pic>
        <p:nvPicPr>
          <p:cNvPr id="673" name="Google Shape;283;p49" descr=""/>
          <p:cNvPicPr/>
          <p:nvPr/>
        </p:nvPicPr>
        <p:blipFill>
          <a:blip r:embed="rId21"/>
          <a:stretch/>
        </p:blipFill>
        <p:spPr>
          <a:xfrm>
            <a:off x="552240" y="4281480"/>
            <a:ext cx="536400" cy="536400"/>
          </a:xfrm>
          <a:prstGeom prst="rect">
            <a:avLst/>
          </a:prstGeom>
          <a:ln w="0">
            <a:noFill/>
          </a:ln>
        </p:spPr>
      </p:pic>
      <p:pic>
        <p:nvPicPr>
          <p:cNvPr id="674" name="Google Shape;284;p49" descr=""/>
          <p:cNvPicPr/>
          <p:nvPr/>
        </p:nvPicPr>
        <p:blipFill>
          <a:blip r:embed="rId22"/>
          <a:stretch/>
        </p:blipFill>
        <p:spPr>
          <a:xfrm>
            <a:off x="519840" y="1355040"/>
            <a:ext cx="565920" cy="565920"/>
          </a:xfrm>
          <a:prstGeom prst="rect">
            <a:avLst/>
          </a:prstGeom>
          <a:ln w="0">
            <a:noFill/>
          </a:ln>
        </p:spPr>
      </p:pic>
      <p:pic>
        <p:nvPicPr>
          <p:cNvPr id="675" name="Google Shape;285;p49" descr=""/>
          <p:cNvPicPr/>
          <p:nvPr/>
        </p:nvPicPr>
        <p:blipFill>
          <a:blip r:embed="rId23"/>
          <a:stretch/>
        </p:blipFill>
        <p:spPr>
          <a:xfrm>
            <a:off x="5187600" y="2316600"/>
            <a:ext cx="492480" cy="492480"/>
          </a:xfrm>
          <a:prstGeom prst="rect">
            <a:avLst/>
          </a:prstGeom>
          <a:ln w="0">
            <a:noFill/>
          </a:ln>
        </p:spPr>
      </p:pic>
      <p:pic>
        <p:nvPicPr>
          <p:cNvPr id="676" name="Google Shape;286;p49" descr=""/>
          <p:cNvPicPr/>
          <p:nvPr/>
        </p:nvPicPr>
        <p:blipFill>
          <a:blip r:embed="rId24"/>
          <a:stretch/>
        </p:blipFill>
        <p:spPr>
          <a:xfrm>
            <a:off x="961200" y="2667240"/>
            <a:ext cx="587520" cy="587520"/>
          </a:xfrm>
          <a:prstGeom prst="rect">
            <a:avLst/>
          </a:prstGeom>
          <a:ln w="0">
            <a:noFill/>
          </a:ln>
        </p:spPr>
      </p:pic>
      <p:pic>
        <p:nvPicPr>
          <p:cNvPr id="677" name="Google Shape;287;p49" descr=""/>
          <p:cNvPicPr/>
          <p:nvPr/>
        </p:nvPicPr>
        <p:blipFill>
          <a:blip r:embed="rId25"/>
          <a:stretch/>
        </p:blipFill>
        <p:spPr>
          <a:xfrm>
            <a:off x="7710840" y="3352320"/>
            <a:ext cx="467280" cy="467280"/>
          </a:xfrm>
          <a:prstGeom prst="rect">
            <a:avLst/>
          </a:prstGeom>
          <a:ln w="0">
            <a:noFill/>
          </a:ln>
        </p:spPr>
      </p:pic>
      <p:pic>
        <p:nvPicPr>
          <p:cNvPr id="678" name="Google Shape;288;p49" descr=""/>
          <p:cNvPicPr/>
          <p:nvPr/>
        </p:nvPicPr>
        <p:blipFill>
          <a:blip r:embed="rId26"/>
          <a:stretch/>
        </p:blipFill>
        <p:spPr>
          <a:xfrm>
            <a:off x="5181480" y="2922840"/>
            <a:ext cx="492480" cy="492480"/>
          </a:xfrm>
          <a:prstGeom prst="rect">
            <a:avLst/>
          </a:prstGeom>
          <a:ln w="0">
            <a:noFill/>
          </a:ln>
        </p:spPr>
      </p:pic>
      <p:pic>
        <p:nvPicPr>
          <p:cNvPr id="679" name="Google Shape;289;p49" descr=""/>
          <p:cNvPicPr/>
          <p:nvPr/>
        </p:nvPicPr>
        <p:blipFill>
          <a:blip r:embed="rId27"/>
          <a:stretch/>
        </p:blipFill>
        <p:spPr>
          <a:xfrm>
            <a:off x="2131560" y="273060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680" name="Google Shape;290;p49" descr=""/>
          <p:cNvPicPr/>
          <p:nvPr/>
        </p:nvPicPr>
        <p:blipFill>
          <a:blip r:embed="rId28"/>
          <a:stretch/>
        </p:blipFill>
        <p:spPr>
          <a:xfrm>
            <a:off x="4010040" y="2316600"/>
            <a:ext cx="529200" cy="529200"/>
          </a:xfrm>
          <a:prstGeom prst="rect">
            <a:avLst/>
          </a:prstGeom>
          <a:ln w="0">
            <a:noFill/>
          </a:ln>
        </p:spPr>
      </p:pic>
      <p:pic>
        <p:nvPicPr>
          <p:cNvPr id="681" name="Google Shape;291;p49" descr=""/>
          <p:cNvPicPr/>
          <p:nvPr/>
        </p:nvPicPr>
        <p:blipFill>
          <a:blip r:embed="rId29"/>
          <a:stretch/>
        </p:blipFill>
        <p:spPr>
          <a:xfrm>
            <a:off x="544680" y="3704400"/>
            <a:ext cx="551520" cy="551520"/>
          </a:xfrm>
          <a:prstGeom prst="rect">
            <a:avLst/>
          </a:prstGeom>
          <a:ln w="0">
            <a:noFill/>
          </a:ln>
        </p:spPr>
      </p:pic>
      <p:pic>
        <p:nvPicPr>
          <p:cNvPr id="682" name="Google Shape;292;p49" descr=""/>
          <p:cNvPicPr/>
          <p:nvPr/>
        </p:nvPicPr>
        <p:blipFill>
          <a:blip r:embed="rId30"/>
          <a:stretch/>
        </p:blipFill>
        <p:spPr>
          <a:xfrm>
            <a:off x="1078560" y="3704400"/>
            <a:ext cx="551520" cy="551520"/>
          </a:xfrm>
          <a:prstGeom prst="rect">
            <a:avLst/>
          </a:prstGeom>
          <a:ln w="0">
            <a:noFill/>
          </a:ln>
        </p:spPr>
      </p:pic>
      <p:pic>
        <p:nvPicPr>
          <p:cNvPr id="683" name="Google Shape;293;p49" descr=""/>
          <p:cNvPicPr/>
          <p:nvPr/>
        </p:nvPicPr>
        <p:blipFill>
          <a:blip r:embed="rId31"/>
          <a:stretch/>
        </p:blipFill>
        <p:spPr>
          <a:xfrm>
            <a:off x="1053720" y="4249080"/>
            <a:ext cx="601560" cy="601560"/>
          </a:xfrm>
          <a:prstGeom prst="rect">
            <a:avLst/>
          </a:prstGeom>
          <a:ln w="0">
            <a:noFill/>
          </a:ln>
        </p:spPr>
      </p:pic>
      <p:pic>
        <p:nvPicPr>
          <p:cNvPr id="684" name="Google Shape;294;p49" descr=""/>
          <p:cNvPicPr/>
          <p:nvPr/>
        </p:nvPicPr>
        <p:blipFill>
          <a:blip r:embed="rId32"/>
          <a:stretch/>
        </p:blipFill>
        <p:spPr>
          <a:xfrm>
            <a:off x="469440" y="2745360"/>
            <a:ext cx="469440" cy="469440"/>
          </a:xfrm>
          <a:prstGeom prst="rect">
            <a:avLst/>
          </a:prstGeom>
          <a:ln w="0">
            <a:noFill/>
          </a:ln>
        </p:spPr>
      </p:pic>
      <p:pic>
        <p:nvPicPr>
          <p:cNvPr id="685" name="Google Shape;295;p49" descr=""/>
          <p:cNvPicPr/>
          <p:nvPr/>
        </p:nvPicPr>
        <p:blipFill>
          <a:blip r:embed="rId33"/>
          <a:stretch/>
        </p:blipFill>
        <p:spPr>
          <a:xfrm>
            <a:off x="2316960" y="556920"/>
            <a:ext cx="551520" cy="551520"/>
          </a:xfrm>
          <a:prstGeom prst="rect">
            <a:avLst/>
          </a:prstGeom>
          <a:ln w="0">
            <a:noFill/>
          </a:ln>
        </p:spPr>
      </p:pic>
      <p:pic>
        <p:nvPicPr>
          <p:cNvPr id="686" name="Google Shape;296;p49" descr=""/>
          <p:cNvPicPr/>
          <p:nvPr/>
        </p:nvPicPr>
        <p:blipFill>
          <a:blip r:embed="rId34"/>
          <a:stretch/>
        </p:blipFill>
        <p:spPr>
          <a:xfrm>
            <a:off x="4554720" y="2935440"/>
            <a:ext cx="504360" cy="504000"/>
          </a:xfrm>
          <a:prstGeom prst="rect">
            <a:avLst/>
          </a:prstGeom>
          <a:ln w="0">
            <a:noFill/>
          </a:ln>
        </p:spPr>
      </p:pic>
      <p:pic>
        <p:nvPicPr>
          <p:cNvPr id="687" name="Google Shape;297;p49" descr=""/>
          <p:cNvPicPr/>
          <p:nvPr/>
        </p:nvPicPr>
        <p:blipFill>
          <a:blip r:embed="rId35"/>
          <a:stretch/>
        </p:blipFill>
        <p:spPr>
          <a:xfrm>
            <a:off x="4022640" y="2935440"/>
            <a:ext cx="504360" cy="504000"/>
          </a:xfrm>
          <a:prstGeom prst="rect">
            <a:avLst/>
          </a:prstGeom>
          <a:ln w="0">
            <a:noFill/>
          </a:ln>
        </p:spPr>
      </p:pic>
      <p:pic>
        <p:nvPicPr>
          <p:cNvPr id="688" name="Google Shape;298;p49" descr=""/>
          <p:cNvPicPr/>
          <p:nvPr/>
        </p:nvPicPr>
        <p:blipFill>
          <a:blip r:embed="rId36"/>
          <a:stretch/>
        </p:blipFill>
        <p:spPr>
          <a:xfrm>
            <a:off x="4554720" y="2329200"/>
            <a:ext cx="504360" cy="504000"/>
          </a:xfrm>
          <a:prstGeom prst="rect">
            <a:avLst/>
          </a:prstGeom>
          <a:ln w="0">
            <a:noFill/>
          </a:ln>
        </p:spPr>
      </p:pic>
      <p:pic>
        <p:nvPicPr>
          <p:cNvPr id="689" name="Google Shape;299;p49" descr=""/>
          <p:cNvPicPr/>
          <p:nvPr/>
        </p:nvPicPr>
        <p:blipFill>
          <a:blip r:embed="rId37"/>
          <a:stretch/>
        </p:blipFill>
        <p:spPr>
          <a:xfrm>
            <a:off x="5663520" y="2901600"/>
            <a:ext cx="596880" cy="596880"/>
          </a:xfrm>
          <a:prstGeom prst="rect">
            <a:avLst/>
          </a:prstGeom>
          <a:ln w="0">
            <a:noFill/>
          </a:ln>
        </p:spPr>
      </p:pic>
      <p:pic>
        <p:nvPicPr>
          <p:cNvPr id="690" name="Google Shape;300;p49" descr=""/>
          <p:cNvPicPr/>
          <p:nvPr/>
        </p:nvPicPr>
        <p:blipFill>
          <a:blip r:embed="rId38"/>
          <a:stretch/>
        </p:blipFill>
        <p:spPr>
          <a:xfrm>
            <a:off x="1985400" y="3818520"/>
            <a:ext cx="455760" cy="456120"/>
          </a:xfrm>
          <a:prstGeom prst="rect">
            <a:avLst/>
          </a:prstGeom>
          <a:ln w="0">
            <a:noFill/>
          </a:ln>
        </p:spPr>
      </p:pic>
      <p:pic>
        <p:nvPicPr>
          <p:cNvPr id="691" name="Google Shape;301;p49" descr=""/>
          <p:cNvPicPr/>
          <p:nvPr/>
        </p:nvPicPr>
        <p:blipFill>
          <a:blip r:embed="rId39"/>
          <a:stretch/>
        </p:blipFill>
        <p:spPr>
          <a:xfrm>
            <a:off x="1433880" y="2018520"/>
            <a:ext cx="494640" cy="494640"/>
          </a:xfrm>
          <a:prstGeom prst="rect">
            <a:avLst/>
          </a:prstGeom>
          <a:ln w="0">
            <a:noFill/>
          </a:ln>
        </p:spPr>
      </p:pic>
      <p:pic>
        <p:nvPicPr>
          <p:cNvPr id="692" name="Google Shape;302;p49" descr=""/>
          <p:cNvPicPr/>
          <p:nvPr/>
        </p:nvPicPr>
        <p:blipFill>
          <a:blip r:embed="rId40"/>
          <a:stretch/>
        </p:blipFill>
        <p:spPr>
          <a:xfrm>
            <a:off x="1885320" y="2018520"/>
            <a:ext cx="494640" cy="494640"/>
          </a:xfrm>
          <a:prstGeom prst="rect">
            <a:avLst/>
          </a:prstGeom>
          <a:ln w="0">
            <a:noFill/>
          </a:ln>
        </p:spPr>
      </p:pic>
      <p:pic>
        <p:nvPicPr>
          <p:cNvPr id="693" name="Google Shape;303;p49" descr=""/>
          <p:cNvPicPr/>
          <p:nvPr/>
        </p:nvPicPr>
        <p:blipFill>
          <a:blip r:embed="rId41"/>
          <a:stretch/>
        </p:blipFill>
        <p:spPr>
          <a:xfrm>
            <a:off x="2026440" y="4443120"/>
            <a:ext cx="383400" cy="383400"/>
          </a:xfrm>
          <a:prstGeom prst="rect">
            <a:avLst/>
          </a:prstGeom>
          <a:ln w="0">
            <a:noFill/>
          </a:ln>
        </p:spPr>
      </p:pic>
      <p:pic>
        <p:nvPicPr>
          <p:cNvPr id="694" name="Google Shape;304;p49" descr=""/>
          <p:cNvPicPr/>
          <p:nvPr/>
        </p:nvPicPr>
        <p:blipFill>
          <a:blip r:embed="rId42"/>
          <a:stretch/>
        </p:blipFill>
        <p:spPr>
          <a:xfrm>
            <a:off x="2502000" y="3844800"/>
            <a:ext cx="403560" cy="403560"/>
          </a:xfrm>
          <a:prstGeom prst="rect">
            <a:avLst/>
          </a:prstGeom>
          <a:ln w="0">
            <a:noFill/>
          </a:ln>
        </p:spPr>
      </p:pic>
      <p:pic>
        <p:nvPicPr>
          <p:cNvPr id="695" name="Google Shape;305;p49" descr=""/>
          <p:cNvPicPr/>
          <p:nvPr/>
        </p:nvPicPr>
        <p:blipFill>
          <a:blip r:embed="rId43"/>
          <a:stretch/>
        </p:blipFill>
        <p:spPr>
          <a:xfrm>
            <a:off x="4375800" y="422640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696" name="Google Shape;306;p49" descr=""/>
          <p:cNvPicPr/>
          <p:nvPr/>
        </p:nvPicPr>
        <p:blipFill>
          <a:blip r:embed="rId44"/>
          <a:stretch/>
        </p:blipFill>
        <p:spPr>
          <a:xfrm>
            <a:off x="3919680" y="376344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697" name="Google Shape;307;p49" descr=""/>
          <p:cNvPicPr/>
          <p:nvPr/>
        </p:nvPicPr>
        <p:blipFill>
          <a:blip r:embed="rId45"/>
          <a:stretch/>
        </p:blipFill>
        <p:spPr>
          <a:xfrm>
            <a:off x="4381200" y="3763440"/>
            <a:ext cx="431640" cy="431640"/>
          </a:xfrm>
          <a:prstGeom prst="rect">
            <a:avLst/>
          </a:prstGeom>
          <a:ln w="0">
            <a:noFill/>
          </a:ln>
        </p:spPr>
      </p:pic>
      <p:pic>
        <p:nvPicPr>
          <p:cNvPr id="698" name="Google Shape;308;p49" descr=""/>
          <p:cNvPicPr/>
          <p:nvPr/>
        </p:nvPicPr>
        <p:blipFill>
          <a:blip r:embed="rId46"/>
          <a:stretch/>
        </p:blipFill>
        <p:spPr>
          <a:xfrm>
            <a:off x="5421240" y="4251240"/>
            <a:ext cx="381960" cy="381960"/>
          </a:xfrm>
          <a:prstGeom prst="rect">
            <a:avLst/>
          </a:prstGeom>
          <a:ln w="0">
            <a:noFill/>
          </a:ln>
        </p:spPr>
      </p:pic>
      <p:pic>
        <p:nvPicPr>
          <p:cNvPr id="699" name="Google Shape;309;p49" descr=""/>
          <p:cNvPicPr/>
          <p:nvPr/>
        </p:nvPicPr>
        <p:blipFill>
          <a:blip r:embed="rId47"/>
          <a:stretch/>
        </p:blipFill>
        <p:spPr>
          <a:xfrm>
            <a:off x="1561680" y="1329840"/>
            <a:ext cx="616680" cy="616680"/>
          </a:xfrm>
          <a:prstGeom prst="rect">
            <a:avLst/>
          </a:prstGeom>
          <a:ln w="0">
            <a:noFill/>
          </a:ln>
        </p:spPr>
      </p:pic>
      <p:pic>
        <p:nvPicPr>
          <p:cNvPr id="700" name="Google Shape;310;p49" descr=""/>
          <p:cNvPicPr/>
          <p:nvPr/>
        </p:nvPicPr>
        <p:blipFill>
          <a:blip r:embed="rId48"/>
          <a:stretch/>
        </p:blipFill>
        <p:spPr>
          <a:xfrm>
            <a:off x="7078680" y="585360"/>
            <a:ext cx="430560" cy="430560"/>
          </a:xfrm>
          <a:prstGeom prst="rect">
            <a:avLst/>
          </a:prstGeom>
          <a:ln w="0">
            <a:noFill/>
          </a:ln>
        </p:spPr>
      </p:pic>
      <p:pic>
        <p:nvPicPr>
          <p:cNvPr id="701" name="Google Shape;311;p49" descr=""/>
          <p:cNvPicPr/>
          <p:nvPr/>
        </p:nvPicPr>
        <p:blipFill>
          <a:blip r:embed="rId49"/>
          <a:stretch/>
        </p:blipFill>
        <p:spPr>
          <a:xfrm>
            <a:off x="7121880" y="1135440"/>
            <a:ext cx="430560" cy="430560"/>
          </a:xfrm>
          <a:prstGeom prst="rect">
            <a:avLst/>
          </a:prstGeom>
          <a:ln w="0">
            <a:noFill/>
          </a:ln>
        </p:spPr>
      </p:pic>
      <p:pic>
        <p:nvPicPr>
          <p:cNvPr id="702" name="Google Shape;312;p49" descr=""/>
          <p:cNvPicPr/>
          <p:nvPr/>
        </p:nvPicPr>
        <p:blipFill>
          <a:blip r:embed="rId50"/>
          <a:stretch/>
        </p:blipFill>
        <p:spPr>
          <a:xfrm rot="808800">
            <a:off x="8249400" y="25286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703" name="Google Shape;313;p49" descr=""/>
          <p:cNvPicPr/>
          <p:nvPr/>
        </p:nvPicPr>
        <p:blipFill>
          <a:blip r:embed="rId51"/>
          <a:stretch/>
        </p:blipFill>
        <p:spPr>
          <a:xfrm>
            <a:off x="7692120" y="24940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704" name="Google Shape;314;p49" descr=""/>
          <p:cNvPicPr/>
          <p:nvPr/>
        </p:nvPicPr>
        <p:blipFill>
          <a:blip r:embed="rId52"/>
          <a:stretch/>
        </p:blipFill>
        <p:spPr>
          <a:xfrm>
            <a:off x="7202160" y="24940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705" name="Google Shape;315;p49" descr=""/>
          <p:cNvPicPr/>
          <p:nvPr/>
        </p:nvPicPr>
        <p:blipFill>
          <a:blip r:embed="rId53"/>
          <a:stretch/>
        </p:blipFill>
        <p:spPr>
          <a:xfrm>
            <a:off x="7202160" y="19742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706" name="Google Shape;316;p49" descr=""/>
          <p:cNvPicPr/>
          <p:nvPr/>
        </p:nvPicPr>
        <p:blipFill>
          <a:blip r:embed="rId54"/>
          <a:stretch/>
        </p:blipFill>
        <p:spPr>
          <a:xfrm>
            <a:off x="7692120" y="19742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707" name="Google Shape;317;p49" descr=""/>
          <p:cNvPicPr/>
          <p:nvPr/>
        </p:nvPicPr>
        <p:blipFill>
          <a:blip r:embed="rId55"/>
          <a:stretch/>
        </p:blipFill>
        <p:spPr>
          <a:xfrm>
            <a:off x="8218080" y="11674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708" name="Google Shape;318;p49" descr=""/>
          <p:cNvPicPr/>
          <p:nvPr/>
        </p:nvPicPr>
        <p:blipFill>
          <a:blip r:embed="rId56"/>
          <a:stretch/>
        </p:blipFill>
        <p:spPr>
          <a:xfrm>
            <a:off x="7631280" y="11804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709" name="Google Shape;319;p49" descr=""/>
          <p:cNvPicPr/>
          <p:nvPr/>
        </p:nvPicPr>
        <p:blipFill>
          <a:blip r:embed="rId57"/>
          <a:stretch/>
        </p:blipFill>
        <p:spPr>
          <a:xfrm>
            <a:off x="8164440" y="5788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710" name="Google Shape;320;p49" descr=""/>
          <p:cNvPicPr/>
          <p:nvPr/>
        </p:nvPicPr>
        <p:blipFill>
          <a:blip r:embed="rId58"/>
          <a:stretch/>
        </p:blipFill>
        <p:spPr>
          <a:xfrm>
            <a:off x="7666560" y="57888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711" name="Google Shape;321;p49" descr=""/>
          <p:cNvPicPr/>
          <p:nvPr/>
        </p:nvPicPr>
        <p:blipFill>
          <a:blip r:embed="rId59"/>
          <a:stretch/>
        </p:blipFill>
        <p:spPr>
          <a:xfrm>
            <a:off x="3495600" y="58320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712" name="Google Shape;322;p49" descr=""/>
          <p:cNvPicPr/>
          <p:nvPr/>
        </p:nvPicPr>
        <p:blipFill>
          <a:blip r:embed="rId60"/>
          <a:stretch/>
        </p:blipFill>
        <p:spPr>
          <a:xfrm>
            <a:off x="7197480" y="4023720"/>
            <a:ext cx="431280" cy="431280"/>
          </a:xfrm>
          <a:prstGeom prst="rect">
            <a:avLst/>
          </a:prstGeom>
          <a:ln w="0">
            <a:noFill/>
          </a:ln>
        </p:spPr>
      </p:pic>
      <p:pic>
        <p:nvPicPr>
          <p:cNvPr id="713" name="Google Shape;323;p49" descr=""/>
          <p:cNvPicPr/>
          <p:nvPr/>
        </p:nvPicPr>
        <p:blipFill>
          <a:blip r:embed="rId61"/>
          <a:stretch/>
        </p:blipFill>
        <p:spPr>
          <a:xfrm>
            <a:off x="7175160" y="3370320"/>
            <a:ext cx="431280" cy="431280"/>
          </a:xfrm>
          <a:prstGeom prst="rect">
            <a:avLst/>
          </a:prstGeom>
          <a:ln w="0">
            <a:noFill/>
          </a:ln>
        </p:spPr>
      </p:pic>
      <p:pic>
        <p:nvPicPr>
          <p:cNvPr id="714" name="Google Shape;324;p49" descr=""/>
          <p:cNvPicPr/>
          <p:nvPr/>
        </p:nvPicPr>
        <p:blipFill>
          <a:blip r:embed="rId62"/>
          <a:stretch/>
        </p:blipFill>
        <p:spPr>
          <a:xfrm>
            <a:off x="8193240" y="1974240"/>
            <a:ext cx="507600" cy="507600"/>
          </a:xfrm>
          <a:prstGeom prst="rect">
            <a:avLst/>
          </a:prstGeom>
          <a:ln w="0">
            <a:noFill/>
          </a:ln>
        </p:spPr>
      </p:pic>
      <p:pic>
        <p:nvPicPr>
          <p:cNvPr id="715" name="Google Shape;325;p49" descr=""/>
          <p:cNvPicPr/>
          <p:nvPr/>
        </p:nvPicPr>
        <p:blipFill>
          <a:blip r:embed="rId63"/>
          <a:stretch/>
        </p:blipFill>
        <p:spPr>
          <a:xfrm>
            <a:off x="2337840" y="2058480"/>
            <a:ext cx="442440" cy="442440"/>
          </a:xfrm>
          <a:prstGeom prst="rect">
            <a:avLst/>
          </a:prstGeom>
          <a:ln w="0">
            <a:noFill/>
          </a:ln>
        </p:spPr>
      </p:pic>
      <p:pic>
        <p:nvPicPr>
          <p:cNvPr id="716" name="Google Shape;326;p49" descr=""/>
          <p:cNvPicPr/>
          <p:nvPr/>
        </p:nvPicPr>
        <p:blipFill>
          <a:blip r:embed="rId64"/>
          <a:stretch/>
        </p:blipFill>
        <p:spPr>
          <a:xfrm>
            <a:off x="2775240" y="1388520"/>
            <a:ext cx="498960" cy="498960"/>
          </a:xfrm>
          <a:prstGeom prst="rect">
            <a:avLst/>
          </a:prstGeom>
          <a:ln w="0">
            <a:noFill/>
          </a:ln>
        </p:spPr>
      </p:pic>
      <p:pic>
        <p:nvPicPr>
          <p:cNvPr id="717" name="Google Shape;327;p49" descr=""/>
          <p:cNvPicPr/>
          <p:nvPr/>
        </p:nvPicPr>
        <p:blipFill>
          <a:blip r:embed="rId65"/>
          <a:stretch/>
        </p:blipFill>
        <p:spPr>
          <a:xfrm>
            <a:off x="5056200" y="4700520"/>
            <a:ext cx="305640" cy="305640"/>
          </a:xfrm>
          <a:prstGeom prst="rect">
            <a:avLst/>
          </a:prstGeom>
          <a:ln w="0">
            <a:noFill/>
          </a:ln>
        </p:spPr>
      </p:pic>
      <p:pic>
        <p:nvPicPr>
          <p:cNvPr id="718" name="Google Shape;328;p49" descr=""/>
          <p:cNvPicPr/>
          <p:nvPr/>
        </p:nvPicPr>
        <p:blipFill>
          <a:blip r:embed="rId66"/>
          <a:stretch/>
        </p:blipFill>
        <p:spPr>
          <a:xfrm>
            <a:off x="5476680" y="4712040"/>
            <a:ext cx="305640" cy="305640"/>
          </a:xfrm>
          <a:prstGeom prst="rect">
            <a:avLst/>
          </a:prstGeom>
          <a:ln w="0">
            <a:noFill/>
          </a:ln>
        </p:spPr>
      </p:pic>
      <p:pic>
        <p:nvPicPr>
          <p:cNvPr id="719" name="Google Shape;329;p49" descr=""/>
          <p:cNvPicPr/>
          <p:nvPr/>
        </p:nvPicPr>
        <p:blipFill>
          <a:blip r:embed="rId67"/>
          <a:stretch/>
        </p:blipFill>
        <p:spPr>
          <a:xfrm>
            <a:off x="2691720" y="2761560"/>
            <a:ext cx="437040" cy="437040"/>
          </a:xfrm>
          <a:prstGeom prst="rect">
            <a:avLst/>
          </a:prstGeom>
          <a:ln w="0">
            <a:noFill/>
          </a:ln>
        </p:spPr>
      </p:pic>
      <p:pic>
        <p:nvPicPr>
          <p:cNvPr id="720" name="Google Shape;330;p49" descr=""/>
          <p:cNvPicPr/>
          <p:nvPr/>
        </p:nvPicPr>
        <p:blipFill>
          <a:blip r:embed="rId68"/>
          <a:stretch/>
        </p:blipFill>
        <p:spPr>
          <a:xfrm>
            <a:off x="3835440" y="1441080"/>
            <a:ext cx="616680" cy="616680"/>
          </a:xfrm>
          <a:prstGeom prst="rect">
            <a:avLst/>
          </a:prstGeom>
          <a:ln w="0">
            <a:noFill/>
          </a:ln>
        </p:spPr>
      </p:pic>
      <p:pic>
        <p:nvPicPr>
          <p:cNvPr id="721" name="Google Shape;331;p49" descr=""/>
          <p:cNvPicPr/>
          <p:nvPr/>
        </p:nvPicPr>
        <p:blipFill>
          <a:blip r:embed="rId69"/>
          <a:stretch/>
        </p:blipFill>
        <p:spPr>
          <a:xfrm>
            <a:off x="4540320" y="1419120"/>
            <a:ext cx="729000" cy="7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336;p50"/>
          <p:cNvSpPr/>
          <p:nvPr/>
        </p:nvSpPr>
        <p:spPr>
          <a:xfrm>
            <a:off x="5385960" y="197280"/>
            <a:ext cx="3466800" cy="214668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3" name="Google Shape;337;p50" descr=""/>
          <p:cNvPicPr/>
          <p:nvPr/>
        </p:nvPicPr>
        <p:blipFill>
          <a:blip r:embed="rId1"/>
          <a:stretch/>
        </p:blipFill>
        <p:spPr>
          <a:xfrm>
            <a:off x="6807600" y="1326960"/>
            <a:ext cx="1811880" cy="626760"/>
          </a:xfrm>
          <a:prstGeom prst="rect">
            <a:avLst/>
          </a:prstGeom>
          <a:ln w="0">
            <a:noFill/>
          </a:ln>
        </p:spPr>
      </p:pic>
      <p:pic>
        <p:nvPicPr>
          <p:cNvPr id="724" name="Google Shape;338;p50" descr=""/>
          <p:cNvPicPr/>
          <p:nvPr/>
        </p:nvPicPr>
        <p:blipFill>
          <a:blip r:embed="rId2"/>
          <a:stretch/>
        </p:blipFill>
        <p:spPr>
          <a:xfrm>
            <a:off x="6807600" y="489960"/>
            <a:ext cx="1811880" cy="626760"/>
          </a:xfrm>
          <a:prstGeom prst="rect">
            <a:avLst/>
          </a:prstGeom>
          <a:ln w="0">
            <a:noFill/>
          </a:ln>
        </p:spPr>
      </p:pic>
      <p:pic>
        <p:nvPicPr>
          <p:cNvPr id="725" name="Google Shape;339;p50" descr=""/>
          <p:cNvPicPr/>
          <p:nvPr/>
        </p:nvPicPr>
        <p:blipFill>
          <a:blip r:embed="rId3"/>
          <a:stretch/>
        </p:blipFill>
        <p:spPr>
          <a:xfrm>
            <a:off x="5696640" y="669960"/>
            <a:ext cx="941040" cy="1200960"/>
          </a:xfrm>
          <a:prstGeom prst="rect">
            <a:avLst/>
          </a:prstGeom>
          <a:ln w="0">
            <a:noFill/>
          </a:ln>
        </p:spPr>
      </p:pic>
      <p:pic>
        <p:nvPicPr>
          <p:cNvPr id="726" name="Google Shape;340;p50" descr=""/>
          <p:cNvPicPr/>
          <p:nvPr/>
        </p:nvPicPr>
        <p:blipFill>
          <a:blip r:embed="rId4"/>
          <a:stretch/>
        </p:blipFill>
        <p:spPr>
          <a:xfrm>
            <a:off x="6610320" y="2760840"/>
            <a:ext cx="1882440" cy="780120"/>
          </a:xfrm>
          <a:prstGeom prst="rect">
            <a:avLst/>
          </a:prstGeom>
          <a:ln w="0">
            <a:noFill/>
          </a:ln>
          <a:effectLst>
            <a:outerShdw algn="bl" blurRad="114480" dir="5802590" dist="18486" rotWithShape="0">
              <a:srgbClr val="000000">
                <a:alpha val="40000"/>
              </a:srgbClr>
            </a:outerShdw>
          </a:effectLst>
        </p:spPr>
      </p:pic>
      <p:pic>
        <p:nvPicPr>
          <p:cNvPr id="727" name="Google Shape;341;p50" descr=""/>
          <p:cNvPicPr/>
          <p:nvPr/>
        </p:nvPicPr>
        <p:blipFill>
          <a:blip r:embed="rId5"/>
          <a:stretch/>
        </p:blipFill>
        <p:spPr>
          <a:xfrm>
            <a:off x="6672240" y="3726360"/>
            <a:ext cx="1947600" cy="765000"/>
          </a:xfrm>
          <a:prstGeom prst="rect">
            <a:avLst/>
          </a:prstGeom>
          <a:ln w="0">
            <a:noFill/>
          </a:ln>
          <a:effectLst>
            <a:outerShdw algn="bl" blurRad="114480" dir="5802590" dist="18486" rotWithShape="0">
              <a:srgbClr val="000000">
                <a:alpha val="40000"/>
              </a:srgbClr>
            </a:outerShdw>
          </a:effectLst>
        </p:spPr>
      </p:pic>
      <p:pic>
        <p:nvPicPr>
          <p:cNvPr id="728" name="Google Shape;342;p50" descr=""/>
          <p:cNvPicPr/>
          <p:nvPr/>
        </p:nvPicPr>
        <p:blipFill>
          <a:blip r:embed="rId6"/>
          <a:stretch/>
        </p:blipFill>
        <p:spPr>
          <a:xfrm>
            <a:off x="1795680" y="510480"/>
            <a:ext cx="765000" cy="1124280"/>
          </a:xfrm>
          <a:prstGeom prst="rect">
            <a:avLst/>
          </a:prstGeom>
          <a:ln w="0">
            <a:noFill/>
          </a:ln>
        </p:spPr>
      </p:pic>
      <p:pic>
        <p:nvPicPr>
          <p:cNvPr id="729" name="Google Shape;343;p50" descr=""/>
          <p:cNvPicPr/>
          <p:nvPr/>
        </p:nvPicPr>
        <p:blipFill>
          <a:blip r:embed="rId7"/>
          <a:stretch/>
        </p:blipFill>
        <p:spPr>
          <a:xfrm>
            <a:off x="2792880" y="586800"/>
            <a:ext cx="1397160" cy="1080360"/>
          </a:xfrm>
          <a:prstGeom prst="rect">
            <a:avLst/>
          </a:prstGeom>
          <a:ln w="0">
            <a:noFill/>
          </a:ln>
        </p:spPr>
      </p:pic>
      <p:pic>
        <p:nvPicPr>
          <p:cNvPr id="730" name="Google Shape;344;p50" descr=""/>
          <p:cNvPicPr/>
          <p:nvPr/>
        </p:nvPicPr>
        <p:blipFill>
          <a:blip r:embed="rId8"/>
          <a:stretch/>
        </p:blipFill>
        <p:spPr>
          <a:xfrm>
            <a:off x="608760" y="623160"/>
            <a:ext cx="879480" cy="898920"/>
          </a:xfrm>
          <a:prstGeom prst="rect">
            <a:avLst/>
          </a:prstGeom>
          <a:ln w="0">
            <a:noFill/>
          </a:ln>
        </p:spPr>
      </p:pic>
      <p:pic>
        <p:nvPicPr>
          <p:cNvPr id="731" name="Google Shape;345;p50" descr=""/>
          <p:cNvPicPr/>
          <p:nvPr/>
        </p:nvPicPr>
        <p:blipFill>
          <a:blip r:embed="rId9"/>
          <a:stretch/>
        </p:blipFill>
        <p:spPr>
          <a:xfrm>
            <a:off x="527760" y="1972800"/>
            <a:ext cx="879480" cy="879120"/>
          </a:xfrm>
          <a:prstGeom prst="rect">
            <a:avLst/>
          </a:prstGeom>
          <a:ln w="0">
            <a:noFill/>
          </a:ln>
        </p:spPr>
      </p:pic>
      <p:pic>
        <p:nvPicPr>
          <p:cNvPr id="732" name="Google Shape;346;p50" descr=""/>
          <p:cNvPicPr/>
          <p:nvPr/>
        </p:nvPicPr>
        <p:blipFill>
          <a:blip r:embed="rId10"/>
          <a:stretch/>
        </p:blipFill>
        <p:spPr>
          <a:xfrm>
            <a:off x="1638000" y="1872000"/>
            <a:ext cx="1080360" cy="1080360"/>
          </a:xfrm>
          <a:prstGeom prst="rect">
            <a:avLst/>
          </a:prstGeom>
          <a:ln w="0">
            <a:noFill/>
          </a:ln>
        </p:spPr>
      </p:pic>
      <p:pic>
        <p:nvPicPr>
          <p:cNvPr id="733" name="Google Shape;347;p50" descr=""/>
          <p:cNvPicPr/>
          <p:nvPr/>
        </p:nvPicPr>
        <p:blipFill>
          <a:blip r:embed="rId11"/>
          <a:stretch/>
        </p:blipFill>
        <p:spPr>
          <a:xfrm>
            <a:off x="1795680" y="3300840"/>
            <a:ext cx="941040" cy="1014840"/>
          </a:xfrm>
          <a:prstGeom prst="rect">
            <a:avLst/>
          </a:prstGeom>
          <a:ln w="0">
            <a:noFill/>
          </a:ln>
        </p:spPr>
      </p:pic>
      <p:pic>
        <p:nvPicPr>
          <p:cNvPr id="734" name="Google Shape;348;p50" descr=""/>
          <p:cNvPicPr/>
          <p:nvPr/>
        </p:nvPicPr>
        <p:blipFill>
          <a:blip r:embed="rId12"/>
          <a:stretch/>
        </p:blipFill>
        <p:spPr>
          <a:xfrm>
            <a:off x="3108600" y="1689480"/>
            <a:ext cx="879480" cy="1348200"/>
          </a:xfrm>
          <a:prstGeom prst="rect">
            <a:avLst/>
          </a:prstGeom>
          <a:ln w="0">
            <a:noFill/>
          </a:ln>
        </p:spPr>
      </p:pic>
      <p:pic>
        <p:nvPicPr>
          <p:cNvPr id="735" name="Google Shape;349;p50" descr=""/>
          <p:cNvPicPr/>
          <p:nvPr/>
        </p:nvPicPr>
        <p:blipFill>
          <a:blip r:embed="rId13"/>
          <a:stretch/>
        </p:blipFill>
        <p:spPr>
          <a:xfrm>
            <a:off x="577800" y="3180960"/>
            <a:ext cx="941040" cy="108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440" cy="408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600" spc="-1" strike="noStrike">
                <a:solidFill>
                  <a:srgbClr val="000000"/>
                </a:solidFill>
                <a:latin typeface="Roboto"/>
                <a:ea typeface="Roboto"/>
              </a:rPr>
              <a:t>Шаблоны, которые вы можете использовать для рассказа о своем проекте</a:t>
            </a:r>
            <a:endParaRPr b="0" lang="ru-RU" sz="4600" spc="-1" strike="noStrike">
              <a:latin typeface="Open Sans"/>
            </a:endParaRPr>
          </a:p>
        </p:txBody>
      </p:sp>
      <p:pic>
        <p:nvPicPr>
          <p:cNvPr id="737" name="Google Shape;355;p51" descr=""/>
          <p:cNvPicPr/>
          <p:nvPr/>
        </p:nvPicPr>
        <p:blipFill>
          <a:blip r:embed="rId1"/>
          <a:stretch/>
        </p:blipFill>
        <p:spPr>
          <a:xfrm>
            <a:off x="7914240" y="430200"/>
            <a:ext cx="938520" cy="93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744120" y="1422720"/>
            <a:ext cx="7934760" cy="140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rgbClr val="000000"/>
                </a:solidFill>
                <a:latin typeface="Roboto"/>
                <a:ea typeface="Roboto"/>
              </a:rPr>
              <a:t>Меня хорошо видно</a:t>
            </a:r>
            <a:endParaRPr b="0" lang="ru-RU" sz="40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rgbClr val="000000"/>
                </a:solidFill>
                <a:latin typeface="Roboto"/>
                <a:ea typeface="Roboto"/>
              </a:rPr>
              <a:t>и слышно?</a:t>
            </a:r>
            <a:endParaRPr b="0" lang="ru-RU" sz="4000" spc="-1" strike="noStrike">
              <a:latin typeface="Open Sans"/>
            </a:endParaRPr>
          </a:p>
        </p:txBody>
      </p:sp>
      <p:pic>
        <p:nvPicPr>
          <p:cNvPr id="467" name="Google Shape;157;p36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5040" cy="545040"/>
          </a:xfrm>
          <a:prstGeom prst="rect">
            <a:avLst/>
          </a:prstGeom>
          <a:ln w="0">
            <a:noFill/>
          </a:ln>
        </p:spPr>
      </p:pic>
      <p:pic>
        <p:nvPicPr>
          <p:cNvPr id="468" name="Google Shape;158;p36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400" cy="53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548640" y="1599480"/>
            <a:ext cx="7378920" cy="110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3600" spc="-1" strike="noStrike">
                <a:solidFill>
                  <a:srgbClr val="000000"/>
                </a:solidFill>
                <a:latin typeface="Roboto"/>
                <a:ea typeface="Roboto"/>
              </a:rPr>
              <a:t>Материал для моделирования</a:t>
            </a:r>
            <a:endParaRPr b="0" lang="ru-RU" sz="36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600" spc="-1" strike="noStrike">
              <a:latin typeface="Open Sans"/>
            </a:endParaRPr>
          </a:p>
        </p:txBody>
      </p:sp>
      <p:sp>
        <p:nvSpPr>
          <p:cNvPr id="739" name="Google Shape;361;p52"/>
          <p:cNvSpPr/>
          <p:nvPr/>
        </p:nvSpPr>
        <p:spPr>
          <a:xfrm>
            <a:off x="493920" y="682560"/>
            <a:ext cx="6166800" cy="106992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68400" rIns="68400" tIns="68400" bIns="68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400" spc="-1" strike="noStrike">
                <a:solidFill>
                  <a:srgbClr val="ffffff"/>
                </a:solidFill>
                <a:latin typeface="Roboto"/>
                <a:ea typeface="Roboto"/>
              </a:rPr>
              <a:t>Название подтемы</a:t>
            </a:r>
            <a:endParaRPr b="0" lang="ru-RU" sz="3400" spc="-1" strike="noStrike">
              <a:latin typeface="Open Sans"/>
            </a:endParaRPr>
          </a:p>
        </p:txBody>
      </p:sp>
      <p:pic>
        <p:nvPicPr>
          <p:cNvPr id="740" name="Google Shape;362;p52" descr=""/>
          <p:cNvPicPr/>
          <p:nvPr/>
        </p:nvPicPr>
        <p:blipFill>
          <a:blip r:embed="rId1"/>
          <a:stretch/>
        </p:blipFill>
        <p:spPr>
          <a:xfrm>
            <a:off x="5774040" y="1077480"/>
            <a:ext cx="1078200" cy="124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367;p53"/>
          <p:cNvSpPr/>
          <p:nvPr/>
        </p:nvSpPr>
        <p:spPr>
          <a:xfrm>
            <a:off x="721440" y="832320"/>
            <a:ext cx="770040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5300" spc="-1" strike="noStrike">
                <a:solidFill>
                  <a:srgbClr val="3f299a"/>
                </a:solidFill>
                <a:latin typeface="Roboto"/>
                <a:ea typeface="Roboto"/>
              </a:rPr>
              <a:t>Определение – это</a:t>
            </a:r>
            <a:endParaRPr b="0" lang="ru-RU" sz="5300" spc="-1" strike="noStrike">
              <a:latin typeface="Open Sans"/>
            </a:endParaRPr>
          </a:p>
        </p:txBody>
      </p:sp>
      <p:sp>
        <p:nvSpPr>
          <p:cNvPr id="742" name="Google Shape;368;p53"/>
          <p:cNvSpPr/>
          <p:nvPr/>
        </p:nvSpPr>
        <p:spPr>
          <a:xfrm>
            <a:off x="721440" y="1984320"/>
            <a:ext cx="7402680" cy="21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2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описание данных в виде набора сущностей, отношений между ними, атрибутов сущностей, </a:t>
            </a:r>
            <a:endParaRPr b="0" lang="ru-RU" sz="2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2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их типов данных, соглашений об именовании </a:t>
            </a:r>
            <a:endParaRPr b="0" lang="ru-RU" sz="2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2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и правил проверки целостностей </a:t>
            </a:r>
            <a:endParaRPr b="0" lang="ru-RU" sz="23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66513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Слайды с “кнопками”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744" name="Google Shape;374;p54"/>
          <p:cNvSpPr/>
          <p:nvPr/>
        </p:nvSpPr>
        <p:spPr>
          <a:xfrm>
            <a:off x="720000" y="1534680"/>
            <a:ext cx="5400360" cy="14266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Тезис 1/Определение 1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745" name="Google Shape;375;p54"/>
          <p:cNvSpPr/>
          <p:nvPr/>
        </p:nvSpPr>
        <p:spPr>
          <a:xfrm>
            <a:off x="720000" y="3285000"/>
            <a:ext cx="5400360" cy="142668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Тезис 2 (выбирая его, словно щелкаем на него мышью,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и в следующем слайде раскрываем выбранную 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мысль полностью) / Определение 2</a:t>
            </a:r>
            <a:endParaRPr b="0" lang="ru-RU" sz="1400" spc="-1" strike="noStrike">
              <a:latin typeface="Open Sans"/>
            </a:endParaRPr>
          </a:p>
        </p:txBody>
      </p:sp>
      <p:pic>
        <p:nvPicPr>
          <p:cNvPr id="746" name="Google Shape;376;p54" descr=""/>
          <p:cNvPicPr/>
          <p:nvPr/>
        </p:nvPicPr>
        <p:blipFill>
          <a:blip r:embed="rId1"/>
          <a:stretch/>
        </p:blipFill>
        <p:spPr>
          <a:xfrm>
            <a:off x="5673600" y="3889800"/>
            <a:ext cx="738720" cy="8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381;p55"/>
          <p:cNvSpPr/>
          <p:nvPr/>
        </p:nvSpPr>
        <p:spPr>
          <a:xfrm>
            <a:off x="1010520" y="1550520"/>
            <a:ext cx="6877440" cy="142668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6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Определение</a:t>
            </a: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 – </a:t>
            </a:r>
            <a:r>
              <a:rPr b="0" lang="ru" sz="1400" spc="-1" strike="noStrike">
                <a:solidFill>
                  <a:srgbClr val="ffffff"/>
                </a:solidFill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 b="0" lang="ru-RU" sz="1400" spc="-1" strike="noStrike">
              <a:latin typeface="Open Sans"/>
            </a:endParaRPr>
          </a:p>
        </p:txBody>
      </p:sp>
      <p:pic>
        <p:nvPicPr>
          <p:cNvPr id="748" name="Google Shape;382;p55" descr=""/>
          <p:cNvPicPr/>
          <p:nvPr/>
        </p:nvPicPr>
        <p:blipFill>
          <a:blip r:embed="rId1"/>
          <a:stretch/>
        </p:blipFill>
        <p:spPr>
          <a:xfrm>
            <a:off x="7181640" y="2312280"/>
            <a:ext cx="738720" cy="8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612000" y="318600"/>
            <a:ext cx="8213760" cy="104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Заголовок: главная мысль слайда </a:t>
            </a:r>
            <a:endParaRPr b="0" lang="ru-RU" sz="3000" spc="-1" strike="noStrike">
              <a:latin typeface="Open Sans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title"/>
          </p:nvPr>
        </p:nvSpPr>
        <p:spPr>
          <a:xfrm>
            <a:off x="612000" y="938160"/>
            <a:ext cx="6723360" cy="104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Подзаголовок – дополнение к основной мысли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751" name="Google Shape;389;p56"/>
          <p:cNvSpPr/>
          <p:nvPr/>
        </p:nvSpPr>
        <p:spPr>
          <a:xfrm>
            <a:off x="662760" y="1917000"/>
            <a:ext cx="4091400" cy="24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Источников много </a:t>
            </a:r>
            <a:endParaRPr b="0" lang="ru-RU" sz="13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300" spc="-1" strike="noStrike">
              <a:latin typeface="Open Sans"/>
            </a:endParaRPr>
          </a:p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b="0" lang="ru-RU" sz="13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от различных аспектов, этот путь может состоять из разных узлов. </a:t>
            </a:r>
            <a:endParaRPr b="0" lang="ru-RU" sz="1300" spc="-1" strike="noStrike">
              <a:latin typeface="Open Sans"/>
            </a:endParaRPr>
          </a:p>
        </p:txBody>
      </p:sp>
      <p:sp>
        <p:nvSpPr>
          <p:cNvPr id="752" name="Google Shape;390;p56"/>
          <p:cNvSpPr/>
          <p:nvPr/>
        </p:nvSpPr>
        <p:spPr>
          <a:xfrm>
            <a:off x="6203160" y="1392120"/>
            <a:ext cx="2489760" cy="3093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место для иллюстрации</a:t>
            </a:r>
            <a:endParaRPr b="0" lang="ru-RU" sz="14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638640" y="351000"/>
            <a:ext cx="8213760" cy="104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Главная мысль слайда</a:t>
            </a:r>
            <a:endParaRPr b="0" lang="ru-RU" sz="3000" spc="-1" strike="noStrike">
              <a:latin typeface="Open Sans"/>
            </a:endParaRPr>
          </a:p>
        </p:txBody>
      </p:sp>
      <p:sp>
        <p:nvSpPr>
          <p:cNvPr id="754" name="Google Shape;396;p57"/>
          <p:cNvSpPr/>
          <p:nvPr/>
        </p:nvSpPr>
        <p:spPr>
          <a:xfrm>
            <a:off x="612000" y="1269720"/>
            <a:ext cx="6066000" cy="387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 этой статье мы будем завершать тему мониторинга и поговорим  </a:t>
            </a:r>
            <a:endParaRPr b="0" lang="ru-RU" sz="13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 мониторинге работы самих приложений. </a:t>
            </a:r>
            <a:endParaRPr b="0" lang="ru-RU" sz="1300" spc="-1" strike="noStrike">
              <a:latin typeface="Open Sans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метрик </a:t>
            </a:r>
            <a:endParaRPr b="0" lang="ru-RU" sz="13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с приложений и что такое трассировка.</a:t>
            </a:r>
            <a:endParaRPr b="0" lang="ru-RU" sz="1300" spc="-1" strike="noStrike">
              <a:latin typeface="Open Sans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b="0" lang="ru-RU" sz="1300" spc="-1" strike="noStrike">
              <a:latin typeface="Open Sans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Кроме того, в той же микросервисной архитектуре у нас запрос </a:t>
            </a:r>
            <a:endParaRPr b="0" lang="ru-RU" sz="13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от клиента может проходить через несколько различных микросервисов.</a:t>
            </a:r>
            <a:endParaRPr b="0" lang="ru-RU" sz="1300" spc="-1" strike="noStrike">
              <a:latin typeface="Open Sans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зависимости от различных аспектов, этот путь может состоять из разных узлов. </a:t>
            </a:r>
            <a:endParaRPr b="0" lang="ru-RU" sz="13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401;p58"/>
          <p:cNvSpPr/>
          <p:nvPr/>
        </p:nvSpPr>
        <p:spPr>
          <a:xfrm>
            <a:off x="800640" y="1349640"/>
            <a:ext cx="7223760" cy="30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В этой статье мы будем завершать тему мониторинга 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и поговорим о мониторинге работы самих приложений. 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Какими средствами и как можно осуществлять сбор 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метрик с приложений и что такое трассировка.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Как уже говорилось в предыдущих статьях, мы можем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осуществлять сбор количественных показателей 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333333"/>
                </a:solidFill>
                <a:latin typeface="Roboto"/>
                <a:ea typeface="Roboto"/>
              </a:rPr>
              <a:t>по событиям, формирующим тренды с помощью метрик.</a:t>
            </a:r>
            <a:endParaRPr b="0" lang="ru-RU" sz="1500" spc="-1" strike="noStrike">
              <a:latin typeface="Open Sans"/>
            </a:endParaRPr>
          </a:p>
          <a:p>
            <a:pPr marL="4572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1500" spc="-1" strike="noStrike">
              <a:latin typeface="Open Sans"/>
            </a:endParaRPr>
          </a:p>
        </p:txBody>
      </p:sp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612000" y="351000"/>
            <a:ext cx="8213760" cy="104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Главная мысль слайда</a:t>
            </a:r>
            <a:endParaRPr b="0" lang="ru-RU" sz="3000" spc="-1" strike="noStrike">
              <a:latin typeface="Open Sans"/>
            </a:endParaRPr>
          </a:p>
        </p:txBody>
      </p:sp>
      <p:pic>
        <p:nvPicPr>
          <p:cNvPr id="757" name="Google Shape;403;p58" descr=""/>
          <p:cNvPicPr/>
          <p:nvPr/>
        </p:nvPicPr>
        <p:blipFill>
          <a:blip r:embed="rId1"/>
          <a:stretch/>
        </p:blipFill>
        <p:spPr>
          <a:xfrm>
            <a:off x="738360" y="1468080"/>
            <a:ext cx="314280" cy="321120"/>
          </a:xfrm>
          <a:prstGeom prst="rect">
            <a:avLst/>
          </a:prstGeom>
          <a:ln w="0">
            <a:noFill/>
          </a:ln>
        </p:spPr>
      </p:pic>
      <p:pic>
        <p:nvPicPr>
          <p:cNvPr id="758" name="Google Shape;404;p58" descr=""/>
          <p:cNvPicPr/>
          <p:nvPr/>
        </p:nvPicPr>
        <p:blipFill>
          <a:blip r:embed="rId2"/>
          <a:stretch/>
        </p:blipFill>
        <p:spPr>
          <a:xfrm>
            <a:off x="738360" y="2410920"/>
            <a:ext cx="314280" cy="321120"/>
          </a:xfrm>
          <a:prstGeom prst="rect">
            <a:avLst/>
          </a:prstGeom>
          <a:ln w="0">
            <a:noFill/>
          </a:ln>
        </p:spPr>
      </p:pic>
      <p:pic>
        <p:nvPicPr>
          <p:cNvPr id="759" name="Google Shape;405;p58" descr=""/>
          <p:cNvPicPr/>
          <p:nvPr/>
        </p:nvPicPr>
        <p:blipFill>
          <a:blip r:embed="rId3"/>
          <a:stretch/>
        </p:blipFill>
        <p:spPr>
          <a:xfrm>
            <a:off x="738360" y="3353400"/>
            <a:ext cx="314280" cy="32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623520" y="34560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50505"/>
                </a:solidFill>
                <a:latin typeface="Roboto"/>
                <a:ea typeface="Roboto"/>
              </a:rPr>
              <a:t>Слайд со списком </a:t>
            </a:r>
            <a:endParaRPr b="0" lang="ru-RU" sz="3100" spc="-1" strike="noStrike">
              <a:latin typeface="Open Sans"/>
            </a:endParaRPr>
          </a:p>
        </p:txBody>
      </p:sp>
      <p:graphicFrame>
        <p:nvGraphicFramePr>
          <p:cNvPr id="761" name="Google Shape;411;p59"/>
          <p:cNvGraphicFramePr/>
          <p:nvPr/>
        </p:nvGraphicFramePr>
        <p:xfrm>
          <a:off x="623520" y="1392120"/>
          <a:ext cx="7238160" cy="16376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276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5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276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5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276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5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276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5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276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5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5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612000" y="326520"/>
            <a:ext cx="8213760" cy="112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Главная мысль </a:t>
            </a:r>
            <a:endParaRPr b="0" lang="ru-RU" sz="31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слайда 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763" name="PlaceHolder 2"/>
          <p:cNvSpPr>
            <a:spLocks noGrp="1"/>
          </p:cNvSpPr>
          <p:nvPr>
            <p:ph type="title"/>
          </p:nvPr>
        </p:nvSpPr>
        <p:spPr>
          <a:xfrm>
            <a:off x="612000" y="1647000"/>
            <a:ext cx="4239360" cy="2685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случае, если мы обнаружили превышение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по какому-то определенному параметру, то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lang="ru-RU" sz="1300" spc="-1" strike="noStrike">
              <a:latin typeface="Open Sans"/>
            </a:endParaRPr>
          </a:p>
        </p:txBody>
      </p:sp>
      <p:sp>
        <p:nvSpPr>
          <p:cNvPr id="764" name="Google Shape;418;p60"/>
          <p:cNvSpPr/>
          <p:nvPr/>
        </p:nvSpPr>
        <p:spPr>
          <a:xfrm>
            <a:off x="612000" y="4496760"/>
            <a:ext cx="423936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13d85"/>
                </a:solidFill>
                <a:latin typeface="Roboto"/>
                <a:ea typeface="Roboto"/>
              </a:rPr>
              <a:t>ссылка на источник кегль 11: </a:t>
            </a:r>
            <a:r>
              <a:rPr b="0" lang="ru" sz="1100" spc="-1" strike="noStrike" u="sng">
                <a:solidFill>
                  <a:srgbClr val="0097a7"/>
                </a:solidFill>
                <a:uFillTx/>
                <a:latin typeface="Roboto"/>
                <a:ea typeface="Roboto"/>
                <a:hlinkClick r:id="rId1"/>
              </a:rPr>
              <a:t>https://habr.com/ru/companies/rosatom/articles/841842/</a:t>
            </a:r>
            <a:endParaRPr b="0" lang="ru-RU" sz="1100" spc="-1" strike="noStrike">
              <a:latin typeface="Open Sans"/>
            </a:endParaRPr>
          </a:p>
        </p:txBody>
      </p:sp>
      <p:sp>
        <p:nvSpPr>
          <p:cNvPr id="765" name="Google Shape;419;p60"/>
          <p:cNvSpPr/>
          <p:nvPr/>
        </p:nvSpPr>
        <p:spPr>
          <a:xfrm>
            <a:off x="5306040" y="0"/>
            <a:ext cx="3837240" cy="51429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место для иллюстрации</a:t>
            </a:r>
            <a:endParaRPr b="0" lang="ru-RU" sz="14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623520" y="42588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3 колонками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767" name="Google Shape;425;p61"/>
          <p:cNvSpPr/>
          <p:nvPr/>
        </p:nvSpPr>
        <p:spPr>
          <a:xfrm>
            <a:off x="1394280" y="2747880"/>
            <a:ext cx="2158560" cy="19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"/>
                <a:ea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300" spc="-1" strike="noStrike">
              <a:latin typeface="Open Sans"/>
            </a:endParaRPr>
          </a:p>
        </p:txBody>
      </p:sp>
      <p:sp>
        <p:nvSpPr>
          <p:cNvPr id="768" name="Google Shape;426;p61"/>
          <p:cNvSpPr/>
          <p:nvPr/>
        </p:nvSpPr>
        <p:spPr>
          <a:xfrm>
            <a:off x="3670920" y="2747880"/>
            <a:ext cx="2158560" cy="20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"/>
                <a:ea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300" spc="-1" strike="noStrike">
              <a:latin typeface="Open Sans"/>
            </a:endParaRPr>
          </a:p>
        </p:txBody>
      </p:sp>
      <p:sp>
        <p:nvSpPr>
          <p:cNvPr id="769" name="Google Shape;427;p61"/>
          <p:cNvSpPr/>
          <p:nvPr/>
        </p:nvSpPr>
        <p:spPr>
          <a:xfrm>
            <a:off x="5947200" y="2747880"/>
            <a:ext cx="2158560" cy="20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"/>
                <a:ea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300" spc="-1" strike="noStrike">
              <a:latin typeface="Open Sans"/>
            </a:endParaRPr>
          </a:p>
        </p:txBody>
      </p:sp>
      <p:pic>
        <p:nvPicPr>
          <p:cNvPr id="770" name="Google Shape;428;p61" descr=""/>
          <p:cNvPicPr/>
          <p:nvPr/>
        </p:nvPicPr>
        <p:blipFill>
          <a:blip r:embed="rId1"/>
          <a:stretch/>
        </p:blipFill>
        <p:spPr>
          <a:xfrm>
            <a:off x="6683760" y="1792080"/>
            <a:ext cx="685080" cy="685080"/>
          </a:xfrm>
          <a:prstGeom prst="rect">
            <a:avLst/>
          </a:prstGeom>
          <a:ln w="0">
            <a:noFill/>
          </a:ln>
        </p:spPr>
      </p:pic>
      <p:pic>
        <p:nvPicPr>
          <p:cNvPr id="771" name="Google Shape;429;p61" descr=""/>
          <p:cNvPicPr/>
          <p:nvPr/>
        </p:nvPicPr>
        <p:blipFill>
          <a:blip r:embed="rId2"/>
          <a:stretch/>
        </p:blipFill>
        <p:spPr>
          <a:xfrm>
            <a:off x="4229280" y="1792080"/>
            <a:ext cx="685080" cy="685080"/>
          </a:xfrm>
          <a:prstGeom prst="rect">
            <a:avLst/>
          </a:prstGeom>
          <a:ln w="0">
            <a:noFill/>
          </a:ln>
        </p:spPr>
      </p:pic>
      <p:pic>
        <p:nvPicPr>
          <p:cNvPr id="772" name="Google Shape;430;p61" descr=""/>
          <p:cNvPicPr/>
          <p:nvPr/>
        </p:nvPicPr>
        <p:blipFill>
          <a:blip r:embed="rId3"/>
          <a:stretch/>
        </p:blipFill>
        <p:spPr>
          <a:xfrm>
            <a:off x="1946880" y="1792080"/>
            <a:ext cx="685080" cy="685080"/>
          </a:xfrm>
          <a:prstGeom prst="rect">
            <a:avLst/>
          </a:prstGeom>
          <a:ln w="0">
            <a:noFill/>
          </a:ln>
        </p:spPr>
      </p:pic>
      <p:grpSp>
        <p:nvGrpSpPr>
          <p:cNvPr id="773" name="Google Shape;431;p61"/>
          <p:cNvGrpSpPr/>
          <p:nvPr/>
        </p:nvGrpSpPr>
        <p:grpSpPr>
          <a:xfrm>
            <a:off x="6080400" y="248040"/>
            <a:ext cx="2782440" cy="1153080"/>
            <a:chOff x="6080400" y="248040"/>
            <a:chExt cx="2782440" cy="1153080"/>
          </a:xfrm>
        </p:grpSpPr>
        <p:pic>
          <p:nvPicPr>
            <p:cNvPr id="774" name="Google Shape;432;p61" descr=""/>
            <p:cNvPicPr/>
            <p:nvPr/>
          </p:nvPicPr>
          <p:blipFill>
            <a:blip r:embed="rId4"/>
            <a:stretch/>
          </p:blipFill>
          <p:spPr>
            <a:xfrm>
              <a:off x="6080400" y="248040"/>
              <a:ext cx="2782440" cy="115308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775" name="Google Shape;433;p61"/>
            <p:cNvSpPr/>
            <p:nvPr/>
          </p:nvSpPr>
          <p:spPr>
            <a:xfrm>
              <a:off x="6480000" y="434880"/>
              <a:ext cx="2220840" cy="685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1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поменяйте иконки на подходящие по смыслу (слайд 100)</a:t>
              </a:r>
              <a:endParaRPr b="0" lang="ru-RU" sz="1100" spc="-1" strike="noStrike">
                <a:latin typeface="Open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19760" cy="18410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Защита проекта</a:t>
            </a:r>
            <a:br/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Тема: Обеспечение высокой доступности PostgreSQL на базе кластера Patroni в среде RedOS 8</a:t>
            </a:r>
            <a:br/>
            <a:br/>
            <a:br/>
            <a:endParaRPr b="0" lang="ru-RU" sz="3000" spc="-1" strike="noStrike">
              <a:latin typeface="Open Sans"/>
            </a:endParaRPr>
          </a:p>
        </p:txBody>
      </p:sp>
      <p:sp>
        <p:nvSpPr>
          <p:cNvPr id="470" name="Google Shape;164;p37"/>
          <p:cNvSpPr/>
          <p:nvPr/>
        </p:nvSpPr>
        <p:spPr>
          <a:xfrm>
            <a:off x="630000" y="2340000"/>
            <a:ext cx="2091600" cy="206388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Google Shape;165;p37"/>
          <p:cNvSpPr/>
          <p:nvPr/>
        </p:nvSpPr>
        <p:spPr>
          <a:xfrm>
            <a:off x="3899520" y="2336400"/>
            <a:ext cx="370116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pc="-1" strike="noStrike">
                <a:solidFill>
                  <a:srgbClr val="3f299a"/>
                </a:solidFill>
                <a:latin typeface="Roboto"/>
                <a:ea typeface="Roboto"/>
              </a:rPr>
              <a:t>Кожикин Александр</a:t>
            </a:r>
            <a:endParaRPr b="0" lang="ru-RU" sz="2300" spc="-1" strike="noStrike">
              <a:latin typeface="Open Sans"/>
            </a:endParaRPr>
          </a:p>
        </p:txBody>
      </p:sp>
      <p:sp>
        <p:nvSpPr>
          <p:cNvPr id="472" name="Google Shape;166;p37"/>
          <p:cNvSpPr/>
          <p:nvPr/>
        </p:nvSpPr>
        <p:spPr>
          <a:xfrm>
            <a:off x="3899520" y="2893320"/>
            <a:ext cx="420012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antarell"/>
                <a:ea typeface="Roboto Medium"/>
              </a:rPr>
              <a:t>Я работаю в Газпромбанке главным экспертом отдела обеспечения интеграционного взаимодействия систем защиты информации</a:t>
            </a:r>
            <a:endParaRPr b="0" lang="ru-RU" sz="13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500400" y="2804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Сравнение двух кейсов</a:t>
            </a:r>
            <a:endParaRPr b="0" lang="ru-RU" sz="31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1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100" spc="-1" strike="noStrike">
              <a:latin typeface="Open Sans"/>
            </a:endParaRPr>
          </a:p>
        </p:txBody>
      </p:sp>
      <p:sp>
        <p:nvSpPr>
          <p:cNvPr id="777" name="Google Shape;439;p62"/>
          <p:cNvSpPr/>
          <p:nvPr/>
        </p:nvSpPr>
        <p:spPr>
          <a:xfrm>
            <a:off x="4795200" y="1522800"/>
            <a:ext cx="3413880" cy="239976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8" name="Google Shape;440;p62"/>
          <p:cNvSpPr/>
          <p:nvPr/>
        </p:nvSpPr>
        <p:spPr>
          <a:xfrm>
            <a:off x="934200" y="1522800"/>
            <a:ext cx="3413880" cy="239976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9" name="Google Shape;441;p62"/>
          <p:cNvSpPr/>
          <p:nvPr/>
        </p:nvSpPr>
        <p:spPr>
          <a:xfrm>
            <a:off x="1040400" y="1992960"/>
            <a:ext cx="3413880" cy="20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</a:t>
            </a:r>
            <a:endParaRPr b="0" lang="ru-RU" sz="12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метрик является то, что они поддаются агрегированию, то есть, метрики </a:t>
            </a:r>
            <a:endParaRPr b="0" lang="ru-RU" sz="12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похожи на атомы, которые складываются </a:t>
            </a:r>
            <a:endParaRPr b="0" lang="ru-RU" sz="12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 </a:t>
            </a:r>
            <a:endParaRPr b="0" lang="ru-RU" sz="1300" spc="-1" strike="noStrike">
              <a:latin typeface="Open Sans"/>
            </a:endParaRPr>
          </a:p>
        </p:txBody>
      </p:sp>
      <p:sp>
        <p:nvSpPr>
          <p:cNvPr id="780" name="Google Shape;442;p62"/>
          <p:cNvSpPr/>
          <p:nvPr/>
        </p:nvSpPr>
        <p:spPr>
          <a:xfrm>
            <a:off x="5005080" y="2000520"/>
            <a:ext cx="3204000" cy="20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В качестве примеров: текущая глубина очереди может быть смоделирована </a:t>
            </a:r>
            <a:endParaRPr b="0" lang="ru-RU" sz="12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как индикатор, количество входящих </a:t>
            </a:r>
            <a:endParaRPr b="0" lang="ru-RU" sz="12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200" spc="-1" strike="noStrike">
                <a:solidFill>
                  <a:srgbClr val="333333"/>
                </a:solidFill>
                <a:latin typeface="Roboto"/>
                <a:ea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b="0" lang="ru-RU" sz="1200" spc="-1" strike="noStrike">
              <a:latin typeface="Open Sans"/>
            </a:endParaRPr>
          </a:p>
        </p:txBody>
      </p:sp>
      <p:sp>
        <p:nvSpPr>
          <p:cNvPr id="781" name="Google Shape;443;p62"/>
          <p:cNvSpPr/>
          <p:nvPr/>
        </p:nvSpPr>
        <p:spPr>
          <a:xfrm>
            <a:off x="1040400" y="1638000"/>
            <a:ext cx="14817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700" spc="-1" strike="noStrike">
                <a:solidFill>
                  <a:srgbClr val="9857f3"/>
                </a:solidFill>
                <a:latin typeface="Roboto"/>
                <a:ea typeface="Roboto"/>
              </a:rPr>
              <a:t>Кейс 1</a:t>
            </a:r>
            <a:endParaRPr b="0" lang="ru-RU" sz="1700" spc="-1" strike="noStrike">
              <a:latin typeface="Open Sans"/>
            </a:endParaRPr>
          </a:p>
        </p:txBody>
      </p:sp>
      <p:sp>
        <p:nvSpPr>
          <p:cNvPr id="782" name="Google Shape;444;p62"/>
          <p:cNvSpPr/>
          <p:nvPr/>
        </p:nvSpPr>
        <p:spPr>
          <a:xfrm>
            <a:off x="5005080" y="1638000"/>
            <a:ext cx="148176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700" spc="-1" strike="noStrike">
                <a:solidFill>
                  <a:srgbClr val="2ab7e4"/>
                </a:solidFill>
                <a:latin typeface="Roboto"/>
                <a:ea typeface="Roboto"/>
              </a:rPr>
              <a:t>Кейс 2</a:t>
            </a:r>
            <a:endParaRPr b="0" lang="ru-RU" sz="17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449;p63" descr=""/>
          <p:cNvPicPr/>
          <p:nvPr/>
        </p:nvPicPr>
        <p:blipFill>
          <a:blip r:embed="rId1"/>
          <a:stretch/>
        </p:blipFill>
        <p:spPr>
          <a:xfrm>
            <a:off x="-72000" y="0"/>
            <a:ext cx="9215280" cy="5142960"/>
          </a:xfrm>
          <a:prstGeom prst="rect">
            <a:avLst/>
          </a:prstGeom>
          <a:ln w="0">
            <a:noFill/>
          </a:ln>
        </p:spPr>
      </p:pic>
      <p:sp>
        <p:nvSpPr>
          <p:cNvPr id="784" name="Google Shape;450;p63"/>
          <p:cNvSpPr/>
          <p:nvPr/>
        </p:nvSpPr>
        <p:spPr>
          <a:xfrm>
            <a:off x="1850040" y="804600"/>
            <a:ext cx="5443200" cy="1184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85" name="Google Shape;451;p63"/>
          <p:cNvSpPr/>
          <p:nvPr/>
        </p:nvSpPr>
        <p:spPr>
          <a:xfrm>
            <a:off x="1850040" y="2134440"/>
            <a:ext cx="5443200" cy="1184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86" name="Google Shape;452;p63"/>
          <p:cNvSpPr/>
          <p:nvPr/>
        </p:nvSpPr>
        <p:spPr>
          <a:xfrm>
            <a:off x="1850040" y="3464280"/>
            <a:ext cx="5443200" cy="1184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87" name="Google Shape;453;p63"/>
          <p:cNvSpPr/>
          <p:nvPr/>
        </p:nvSpPr>
        <p:spPr>
          <a:xfrm>
            <a:off x="2234160" y="928440"/>
            <a:ext cx="48189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b="0" lang="ru-RU" sz="1100" spc="-1" strike="noStrike">
              <a:latin typeface="Open Sans"/>
            </a:endParaRPr>
          </a:p>
        </p:txBody>
      </p:sp>
      <p:sp>
        <p:nvSpPr>
          <p:cNvPr id="788" name="Google Shape;454;p63"/>
          <p:cNvSpPr/>
          <p:nvPr/>
        </p:nvSpPr>
        <p:spPr>
          <a:xfrm>
            <a:off x="2234160" y="2196360"/>
            <a:ext cx="48189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b="0" lang="ru-RU" sz="1100" spc="-1" strike="noStrike">
              <a:latin typeface="Open Sans"/>
            </a:endParaRPr>
          </a:p>
        </p:txBody>
      </p:sp>
      <p:sp>
        <p:nvSpPr>
          <p:cNvPr id="789" name="Google Shape;455;p63"/>
          <p:cNvSpPr/>
          <p:nvPr/>
        </p:nvSpPr>
        <p:spPr>
          <a:xfrm>
            <a:off x="2234160" y="3588120"/>
            <a:ext cx="481896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333333"/>
                </a:solidFill>
                <a:latin typeface="Roboto"/>
                <a:ea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b="0" lang="ru-RU" sz="11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66513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Заголовок: главная мысль слайда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791" name="Google Shape;461;p64"/>
          <p:cNvSpPr/>
          <p:nvPr/>
        </p:nvSpPr>
        <p:spPr>
          <a:xfrm>
            <a:off x="6148440" y="1441800"/>
            <a:ext cx="2622960" cy="310536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2" name="Google Shape;462;p64"/>
          <p:cNvSpPr/>
          <p:nvPr/>
        </p:nvSpPr>
        <p:spPr>
          <a:xfrm>
            <a:off x="6237720" y="1888560"/>
            <a:ext cx="2444400" cy="23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 </a:t>
            </a:r>
            <a:r>
              <a:rPr b="0" lang="ru" sz="14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и т.д.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793" name="Google Shape;463;p64"/>
          <p:cNvSpPr/>
          <p:nvPr/>
        </p:nvSpPr>
        <p:spPr>
          <a:xfrm>
            <a:off x="600480" y="1585080"/>
            <a:ext cx="5052960" cy="30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333333"/>
                </a:solidFill>
                <a:latin typeface="Roboto"/>
                <a:ea typeface="Roboto"/>
              </a:rPr>
              <a:t>В этой статье мы будем завершать тему мониторинга 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333333"/>
                </a:solidFill>
                <a:latin typeface="Roboto"/>
                <a:ea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4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333333"/>
                </a:solidFill>
                <a:latin typeface="Roboto"/>
                <a:ea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b="0" lang="ru-RU" sz="14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latin typeface="Open Sans"/>
            </a:endParaRPr>
          </a:p>
        </p:txBody>
      </p:sp>
      <p:pic>
        <p:nvPicPr>
          <p:cNvPr id="794" name="Google Shape;464;p64" descr=""/>
          <p:cNvPicPr/>
          <p:nvPr/>
        </p:nvPicPr>
        <p:blipFill>
          <a:blip r:embed="rId1"/>
          <a:stretch/>
        </p:blipFill>
        <p:spPr>
          <a:xfrm>
            <a:off x="8172000" y="3843720"/>
            <a:ext cx="738720" cy="85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469;p65"/>
          <p:cNvSpPr/>
          <p:nvPr/>
        </p:nvSpPr>
        <p:spPr>
          <a:xfrm>
            <a:off x="567720" y="1572840"/>
            <a:ext cx="3905640" cy="169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300" spc="-1" strike="noStrike">
                <a:solidFill>
                  <a:srgbClr val="000000"/>
                </a:solidFill>
                <a:latin typeface="Roboto"/>
                <a:ea typeface="Roboto"/>
              </a:rPr>
              <a:t>Мысль, </a:t>
            </a:r>
            <a:endParaRPr b="0" lang="ru-RU" sz="33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300" spc="-1" strike="noStrike">
                <a:solidFill>
                  <a:srgbClr val="000000"/>
                </a:solidFill>
                <a:latin typeface="Roboto"/>
                <a:ea typeface="Roboto"/>
              </a:rPr>
              <a:t>объединяющая пункты списка</a:t>
            </a:r>
            <a:endParaRPr b="0" lang="ru-RU" sz="3300" spc="-1" strike="noStrike">
              <a:latin typeface="Open Sans"/>
            </a:endParaRPr>
          </a:p>
        </p:txBody>
      </p:sp>
      <p:graphicFrame>
        <p:nvGraphicFramePr>
          <p:cNvPr id="796" name="Google Shape;470;p65"/>
          <p:cNvGraphicFramePr/>
          <p:nvPr/>
        </p:nvGraphicFramePr>
        <p:xfrm>
          <a:off x="4917600" y="643680"/>
          <a:ext cx="3795120" cy="5780520"/>
        </p:xfrm>
        <a:graphic>
          <a:graphicData uri="http://schemas.openxmlformats.org/drawingml/2006/table">
            <a:tbl>
              <a:tblPr/>
              <a:tblGrid>
                <a:gridCol w="3795480"/>
              </a:tblGrid>
              <a:tr h="1651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отношений между ними, атрибутов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их типов данных, соглашений об именовании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 правил проверки целостностей </a:t>
                      </a:r>
                      <a:endParaRPr b="0" lang="ru-RU" sz="12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44960">
                <a:tc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651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отношений между ними, атрибутов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их типов данных, соглашений об именовании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 правил проверки целостностей </a:t>
                      </a:r>
                      <a:endParaRPr b="0" lang="ru-RU" sz="12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80880">
                <a:tc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16516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отношений между ними, атрибутов сущностей,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их типов данных, соглашений об именовании </a:t>
                      </a:r>
                      <a:endParaRPr b="0" lang="ru-RU" sz="12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2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и правил проверки целостностей </a:t>
                      </a:r>
                      <a:endParaRPr b="0" lang="ru-RU" sz="12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ffffff"/>
                      </a:solidFill>
                    </a:lnT>
                    <a:lnB w="936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97" name="Google Shape;471;p65" descr=""/>
          <p:cNvPicPr/>
          <p:nvPr/>
        </p:nvPicPr>
        <p:blipFill>
          <a:blip r:embed="rId1"/>
          <a:stretch/>
        </p:blipFill>
        <p:spPr>
          <a:xfrm>
            <a:off x="4474080" y="1024560"/>
            <a:ext cx="314280" cy="321120"/>
          </a:xfrm>
          <a:prstGeom prst="rect">
            <a:avLst/>
          </a:prstGeom>
          <a:ln w="0">
            <a:noFill/>
          </a:ln>
        </p:spPr>
      </p:pic>
      <p:pic>
        <p:nvPicPr>
          <p:cNvPr id="798" name="Google Shape;472;p65" descr=""/>
          <p:cNvPicPr/>
          <p:nvPr/>
        </p:nvPicPr>
        <p:blipFill>
          <a:blip r:embed="rId2"/>
          <a:stretch/>
        </p:blipFill>
        <p:spPr>
          <a:xfrm>
            <a:off x="4474080" y="2453760"/>
            <a:ext cx="314280" cy="321120"/>
          </a:xfrm>
          <a:prstGeom prst="rect">
            <a:avLst/>
          </a:prstGeom>
          <a:ln w="0">
            <a:noFill/>
          </a:ln>
        </p:spPr>
      </p:pic>
      <p:pic>
        <p:nvPicPr>
          <p:cNvPr id="799" name="Google Shape;473;p65" descr=""/>
          <p:cNvPicPr/>
          <p:nvPr/>
        </p:nvPicPr>
        <p:blipFill>
          <a:blip r:embed="rId3"/>
          <a:stretch/>
        </p:blipFill>
        <p:spPr>
          <a:xfrm>
            <a:off x="4474080" y="3882600"/>
            <a:ext cx="314280" cy="32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478;p66" descr=""/>
          <p:cNvPicPr/>
          <p:nvPr/>
        </p:nvPicPr>
        <p:blipFill>
          <a:blip r:embed="rId1"/>
          <a:stretch/>
        </p:blipFill>
        <p:spPr>
          <a:xfrm>
            <a:off x="7297920" y="2154240"/>
            <a:ext cx="1431720" cy="6577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01" name="Google Shape;479;p66" descr=""/>
          <p:cNvPicPr/>
          <p:nvPr/>
        </p:nvPicPr>
        <p:blipFill>
          <a:blip r:embed="rId2"/>
          <a:stretch/>
        </p:blipFill>
        <p:spPr>
          <a:xfrm>
            <a:off x="413640" y="2154240"/>
            <a:ext cx="1431720" cy="6577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02" name="Google Shape;480;p66" descr=""/>
          <p:cNvPicPr/>
          <p:nvPr/>
        </p:nvPicPr>
        <p:blipFill>
          <a:blip r:embed="rId3"/>
          <a:stretch/>
        </p:blipFill>
        <p:spPr>
          <a:xfrm>
            <a:off x="1798200" y="2154240"/>
            <a:ext cx="1431720" cy="6577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03" name="Google Shape;481;p66" descr=""/>
          <p:cNvPicPr/>
          <p:nvPr/>
        </p:nvPicPr>
        <p:blipFill>
          <a:blip r:embed="rId4"/>
          <a:stretch/>
        </p:blipFill>
        <p:spPr>
          <a:xfrm>
            <a:off x="3183120" y="2154240"/>
            <a:ext cx="1431720" cy="6577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04" name="Google Shape;482;p66" descr=""/>
          <p:cNvPicPr/>
          <p:nvPr/>
        </p:nvPicPr>
        <p:blipFill>
          <a:blip r:embed="rId5"/>
          <a:stretch/>
        </p:blipFill>
        <p:spPr>
          <a:xfrm>
            <a:off x="4547880" y="2154240"/>
            <a:ext cx="1431720" cy="6577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05" name="Google Shape;483;p66" descr=""/>
          <p:cNvPicPr/>
          <p:nvPr/>
        </p:nvPicPr>
        <p:blipFill>
          <a:blip r:embed="rId6"/>
          <a:stretch/>
        </p:blipFill>
        <p:spPr>
          <a:xfrm>
            <a:off x="5904720" y="2154240"/>
            <a:ext cx="1431720" cy="65772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806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9232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Процесс через этапы</a:t>
            </a: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07" name="Google Shape;485;p66"/>
          <p:cNvSpPr/>
          <p:nvPr/>
        </p:nvSpPr>
        <p:spPr>
          <a:xfrm>
            <a:off x="666720" y="2261880"/>
            <a:ext cx="9259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08" name="Google Shape;486;p66"/>
          <p:cNvSpPr/>
          <p:nvPr/>
        </p:nvSpPr>
        <p:spPr>
          <a:xfrm>
            <a:off x="2051640" y="2261880"/>
            <a:ext cx="9259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09" name="Google Shape;487;p66"/>
          <p:cNvSpPr/>
          <p:nvPr/>
        </p:nvSpPr>
        <p:spPr>
          <a:xfrm>
            <a:off x="3426120" y="2261880"/>
            <a:ext cx="9259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10" name="Google Shape;488;p66"/>
          <p:cNvSpPr/>
          <p:nvPr/>
        </p:nvSpPr>
        <p:spPr>
          <a:xfrm>
            <a:off x="4797000" y="2261880"/>
            <a:ext cx="9259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11" name="Google Shape;489;p66"/>
          <p:cNvSpPr/>
          <p:nvPr/>
        </p:nvSpPr>
        <p:spPr>
          <a:xfrm>
            <a:off x="6175800" y="2261880"/>
            <a:ext cx="9259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5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12" name="Google Shape;490;p66"/>
          <p:cNvSpPr/>
          <p:nvPr/>
        </p:nvSpPr>
        <p:spPr>
          <a:xfrm>
            <a:off x="7518240" y="2261880"/>
            <a:ext cx="92592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6</a:t>
            </a:r>
            <a:endParaRPr b="0" lang="ru-RU" sz="1500" spc="-1" strike="noStrike">
              <a:latin typeface="Open Sans"/>
            </a:endParaRPr>
          </a:p>
        </p:txBody>
      </p:sp>
      <p:pic>
        <p:nvPicPr>
          <p:cNvPr id="813" name="Google Shape;491;p66" descr=""/>
          <p:cNvPicPr/>
          <p:nvPr/>
        </p:nvPicPr>
        <p:blipFill>
          <a:blip r:embed="rId7"/>
          <a:stretch/>
        </p:blipFill>
        <p:spPr>
          <a:xfrm>
            <a:off x="7473600" y="3229200"/>
            <a:ext cx="1489320" cy="86868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14" name="Google Shape;492;p66" descr=""/>
          <p:cNvPicPr/>
          <p:nvPr/>
        </p:nvPicPr>
        <p:blipFill>
          <a:blip r:embed="rId8"/>
          <a:stretch/>
        </p:blipFill>
        <p:spPr>
          <a:xfrm>
            <a:off x="313560" y="3229200"/>
            <a:ext cx="1489320" cy="86868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15" name="Google Shape;493;p66" descr=""/>
          <p:cNvPicPr/>
          <p:nvPr/>
        </p:nvPicPr>
        <p:blipFill>
          <a:blip r:embed="rId9"/>
          <a:stretch/>
        </p:blipFill>
        <p:spPr>
          <a:xfrm>
            <a:off x="1753560" y="3229200"/>
            <a:ext cx="1489320" cy="86868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16" name="Google Shape;494;p66" descr=""/>
          <p:cNvPicPr/>
          <p:nvPr/>
        </p:nvPicPr>
        <p:blipFill>
          <a:blip r:embed="rId10"/>
          <a:stretch/>
        </p:blipFill>
        <p:spPr>
          <a:xfrm>
            <a:off x="3194280" y="3229200"/>
            <a:ext cx="1489320" cy="86868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17" name="Google Shape;495;p66" descr=""/>
          <p:cNvPicPr/>
          <p:nvPr/>
        </p:nvPicPr>
        <p:blipFill>
          <a:blip r:embed="rId11"/>
          <a:stretch/>
        </p:blipFill>
        <p:spPr>
          <a:xfrm>
            <a:off x="4613400" y="3229200"/>
            <a:ext cx="1489320" cy="86868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18" name="Google Shape;496;p66" descr=""/>
          <p:cNvPicPr/>
          <p:nvPr/>
        </p:nvPicPr>
        <p:blipFill>
          <a:blip r:embed="rId12"/>
          <a:stretch/>
        </p:blipFill>
        <p:spPr>
          <a:xfrm>
            <a:off x="6024600" y="3229200"/>
            <a:ext cx="1489320" cy="86868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819" name="Google Shape;497;p66"/>
          <p:cNvSpPr/>
          <p:nvPr/>
        </p:nvSpPr>
        <p:spPr>
          <a:xfrm>
            <a:off x="576720" y="3447720"/>
            <a:ext cx="963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20" name="Google Shape;498;p66"/>
          <p:cNvSpPr/>
          <p:nvPr/>
        </p:nvSpPr>
        <p:spPr>
          <a:xfrm>
            <a:off x="2017080" y="3447720"/>
            <a:ext cx="963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21" name="Google Shape;499;p66"/>
          <p:cNvSpPr/>
          <p:nvPr/>
        </p:nvSpPr>
        <p:spPr>
          <a:xfrm>
            <a:off x="3446640" y="3447720"/>
            <a:ext cx="963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 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22" name="Google Shape;500;p66"/>
          <p:cNvSpPr/>
          <p:nvPr/>
        </p:nvSpPr>
        <p:spPr>
          <a:xfrm>
            <a:off x="4872600" y="3447720"/>
            <a:ext cx="963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23" name="Google Shape;501;p66"/>
          <p:cNvSpPr/>
          <p:nvPr/>
        </p:nvSpPr>
        <p:spPr>
          <a:xfrm>
            <a:off x="6306480" y="3447720"/>
            <a:ext cx="963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5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24" name="Google Shape;502;p66"/>
          <p:cNvSpPr/>
          <p:nvPr/>
        </p:nvSpPr>
        <p:spPr>
          <a:xfrm>
            <a:off x="7702920" y="3447720"/>
            <a:ext cx="963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6</a:t>
            </a:r>
            <a:endParaRPr b="0" lang="ru-RU" sz="15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507;p67" descr=""/>
          <p:cNvPicPr/>
          <p:nvPr/>
        </p:nvPicPr>
        <p:blipFill>
          <a:blip r:embed="rId1"/>
          <a:stretch/>
        </p:blipFill>
        <p:spPr>
          <a:xfrm>
            <a:off x="92268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26" name="Google Shape;508;p67" descr=""/>
          <p:cNvPicPr/>
          <p:nvPr/>
        </p:nvPicPr>
        <p:blipFill>
          <a:blip r:embed="rId2"/>
          <a:stretch/>
        </p:blipFill>
        <p:spPr>
          <a:xfrm>
            <a:off x="276840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27" name="Google Shape;509;p67" descr=""/>
          <p:cNvPicPr/>
          <p:nvPr/>
        </p:nvPicPr>
        <p:blipFill>
          <a:blip r:embed="rId3"/>
          <a:stretch/>
        </p:blipFill>
        <p:spPr>
          <a:xfrm>
            <a:off x="452772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28" name="Google Shape;510;p67" descr=""/>
          <p:cNvPicPr/>
          <p:nvPr/>
        </p:nvPicPr>
        <p:blipFill>
          <a:blip r:embed="rId4"/>
          <a:stretch/>
        </p:blipFill>
        <p:spPr>
          <a:xfrm>
            <a:off x="634716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9232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Процесс через этапы</a:t>
            </a: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30" name="Google Shape;512;p67"/>
          <p:cNvSpPr/>
          <p:nvPr/>
        </p:nvSpPr>
        <p:spPr>
          <a:xfrm>
            <a:off x="121284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31" name="Google Shape;513;p67"/>
          <p:cNvSpPr/>
          <p:nvPr/>
        </p:nvSpPr>
        <p:spPr>
          <a:xfrm>
            <a:off x="305856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32" name="Google Shape;514;p67"/>
          <p:cNvSpPr/>
          <p:nvPr/>
        </p:nvSpPr>
        <p:spPr>
          <a:xfrm>
            <a:off x="481788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33" name="Google Shape;515;p67"/>
          <p:cNvSpPr/>
          <p:nvPr/>
        </p:nvSpPr>
        <p:spPr>
          <a:xfrm>
            <a:off x="663732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latin typeface="Open Sans"/>
            </a:endParaRPr>
          </a:p>
        </p:txBody>
      </p:sp>
      <p:graphicFrame>
        <p:nvGraphicFramePr>
          <p:cNvPr id="834" name="Google Shape;516;p67"/>
          <p:cNvGraphicFramePr/>
          <p:nvPr/>
        </p:nvGraphicFramePr>
        <p:xfrm>
          <a:off x="922680" y="3116520"/>
          <a:ext cx="7238520" cy="380520"/>
        </p:xfrm>
        <a:graphic>
          <a:graphicData uri="http://schemas.openxmlformats.org/drawingml/2006/table">
            <a:tbl>
              <a:tblPr/>
              <a:tblGrid>
                <a:gridCol w="1809720"/>
                <a:gridCol w="1809720"/>
                <a:gridCol w="1809720"/>
                <a:gridCol w="1809720"/>
              </a:tblGrid>
              <a:tr h="3808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521;p68" descr=""/>
          <p:cNvPicPr/>
          <p:nvPr/>
        </p:nvPicPr>
        <p:blipFill>
          <a:blip r:embed="rId1"/>
          <a:stretch/>
        </p:blipFill>
        <p:spPr>
          <a:xfrm>
            <a:off x="49680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36" name="Google Shape;522;p68" descr=""/>
          <p:cNvPicPr/>
          <p:nvPr/>
        </p:nvPicPr>
        <p:blipFill>
          <a:blip r:embed="rId2"/>
          <a:stretch/>
        </p:blipFill>
        <p:spPr>
          <a:xfrm>
            <a:off x="214596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37" name="Google Shape;523;p68" descr=""/>
          <p:cNvPicPr/>
          <p:nvPr/>
        </p:nvPicPr>
        <p:blipFill>
          <a:blip r:embed="rId3"/>
          <a:stretch/>
        </p:blipFill>
        <p:spPr>
          <a:xfrm>
            <a:off x="376704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38" name="Google Shape;524;p68" descr=""/>
          <p:cNvPicPr/>
          <p:nvPr/>
        </p:nvPicPr>
        <p:blipFill>
          <a:blip r:embed="rId4"/>
          <a:stretch/>
        </p:blipFill>
        <p:spPr>
          <a:xfrm>
            <a:off x="544788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39" name="Google Shape;525;p68" descr=""/>
          <p:cNvPicPr/>
          <p:nvPr/>
        </p:nvPicPr>
        <p:blipFill>
          <a:blip r:embed="rId5"/>
          <a:stretch/>
        </p:blipFill>
        <p:spPr>
          <a:xfrm>
            <a:off x="7128720" y="1821240"/>
            <a:ext cx="1642320" cy="75456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9232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Процесс через этапы</a:t>
            </a: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41" name="Google Shape;527;p68"/>
          <p:cNvSpPr/>
          <p:nvPr/>
        </p:nvSpPr>
        <p:spPr>
          <a:xfrm>
            <a:off x="78696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42" name="Google Shape;528;p68"/>
          <p:cNvSpPr/>
          <p:nvPr/>
        </p:nvSpPr>
        <p:spPr>
          <a:xfrm>
            <a:off x="243612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43" name="Google Shape;529;p68"/>
          <p:cNvSpPr/>
          <p:nvPr/>
        </p:nvSpPr>
        <p:spPr>
          <a:xfrm>
            <a:off x="405720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44" name="Google Shape;530;p68"/>
          <p:cNvSpPr/>
          <p:nvPr/>
        </p:nvSpPr>
        <p:spPr>
          <a:xfrm>
            <a:off x="573804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45" name="Google Shape;531;p68"/>
          <p:cNvSpPr/>
          <p:nvPr/>
        </p:nvSpPr>
        <p:spPr>
          <a:xfrm>
            <a:off x="7418880" y="1944720"/>
            <a:ext cx="1062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eeeeee"/>
                </a:solidFill>
                <a:latin typeface="Roboto"/>
                <a:ea typeface="Roboto"/>
              </a:rPr>
              <a:t>Этап 5</a:t>
            </a:r>
            <a:endParaRPr b="0" lang="ru-RU" sz="1500" spc="-1" strike="noStrike">
              <a:latin typeface="Open Sans"/>
            </a:endParaRPr>
          </a:p>
        </p:txBody>
      </p:sp>
      <p:graphicFrame>
        <p:nvGraphicFramePr>
          <p:cNvPr id="846" name="Google Shape;532;p68"/>
          <p:cNvGraphicFramePr/>
          <p:nvPr/>
        </p:nvGraphicFramePr>
        <p:xfrm>
          <a:off x="496440" y="3116520"/>
          <a:ext cx="8274960" cy="380520"/>
        </p:xfrm>
        <a:graphic>
          <a:graphicData uri="http://schemas.openxmlformats.org/drawingml/2006/table">
            <a:tbl>
              <a:tblPr/>
              <a:tblGrid>
                <a:gridCol w="1654920"/>
                <a:gridCol w="1654920"/>
                <a:gridCol w="1654920"/>
                <a:gridCol w="1654920"/>
                <a:gridCol w="1655640"/>
              </a:tblGrid>
              <a:tr h="38088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b="0" lang="ru-RU" sz="900" spc="-1" strike="noStrike">
                        <a:latin typeface="Open Sans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9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об именовании и правил проверки целостностей </a:t>
                      </a:r>
                      <a:endParaRPr b="0" lang="ru-RU" sz="9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537;p69" descr=""/>
          <p:cNvPicPr/>
          <p:nvPr/>
        </p:nvPicPr>
        <p:blipFill>
          <a:blip r:embed="rId1"/>
          <a:stretch/>
        </p:blipFill>
        <p:spPr>
          <a:xfrm>
            <a:off x="1279800" y="1462680"/>
            <a:ext cx="1293480" cy="5940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48" name="Google Shape;538;p69" descr=""/>
          <p:cNvPicPr/>
          <p:nvPr/>
        </p:nvPicPr>
        <p:blipFill>
          <a:blip r:embed="rId2"/>
          <a:stretch/>
        </p:blipFill>
        <p:spPr>
          <a:xfrm>
            <a:off x="1279800" y="2175840"/>
            <a:ext cx="1293480" cy="5940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49" name="Google Shape;539;p69" descr=""/>
          <p:cNvPicPr/>
          <p:nvPr/>
        </p:nvPicPr>
        <p:blipFill>
          <a:blip r:embed="rId3"/>
          <a:stretch/>
        </p:blipFill>
        <p:spPr>
          <a:xfrm>
            <a:off x="1279800" y="2851920"/>
            <a:ext cx="1293480" cy="5940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50" name="Google Shape;540;p69" descr=""/>
          <p:cNvPicPr/>
          <p:nvPr/>
        </p:nvPicPr>
        <p:blipFill>
          <a:blip r:embed="rId4"/>
          <a:stretch/>
        </p:blipFill>
        <p:spPr>
          <a:xfrm>
            <a:off x="1279800" y="3520080"/>
            <a:ext cx="1293480" cy="5940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851" name="Google Shape;541;p69" descr=""/>
          <p:cNvPicPr/>
          <p:nvPr/>
        </p:nvPicPr>
        <p:blipFill>
          <a:blip r:embed="rId5"/>
          <a:stretch/>
        </p:blipFill>
        <p:spPr>
          <a:xfrm>
            <a:off x="1279800" y="4187880"/>
            <a:ext cx="1293480" cy="594000"/>
          </a:xfrm>
          <a:prstGeom prst="rect">
            <a:avLst/>
          </a:prstGeom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600480" y="438840"/>
            <a:ext cx="749232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Процесс через этапы</a:t>
            </a: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53" name="Google Shape;543;p69"/>
          <p:cNvSpPr/>
          <p:nvPr/>
        </p:nvSpPr>
        <p:spPr>
          <a:xfrm>
            <a:off x="1508040" y="1552320"/>
            <a:ext cx="836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1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854" name="Google Shape;544;p69"/>
          <p:cNvSpPr/>
          <p:nvPr/>
        </p:nvSpPr>
        <p:spPr>
          <a:xfrm>
            <a:off x="1508040" y="2265480"/>
            <a:ext cx="836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2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855" name="Google Shape;545;p69"/>
          <p:cNvSpPr/>
          <p:nvPr/>
        </p:nvSpPr>
        <p:spPr>
          <a:xfrm>
            <a:off x="1508040" y="2941560"/>
            <a:ext cx="836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3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856" name="Google Shape;546;p69"/>
          <p:cNvSpPr/>
          <p:nvPr/>
        </p:nvSpPr>
        <p:spPr>
          <a:xfrm>
            <a:off x="1508040" y="3609720"/>
            <a:ext cx="836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4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857" name="Google Shape;547;p69"/>
          <p:cNvSpPr/>
          <p:nvPr/>
        </p:nvSpPr>
        <p:spPr>
          <a:xfrm>
            <a:off x="1508040" y="4277520"/>
            <a:ext cx="8366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400" spc="-1" strike="noStrike">
                <a:solidFill>
                  <a:srgbClr val="eeeeee"/>
                </a:solidFill>
                <a:latin typeface="Roboto"/>
                <a:ea typeface="Roboto"/>
              </a:rPr>
              <a:t>Этап 5</a:t>
            </a:r>
            <a:endParaRPr b="0" lang="ru-RU" sz="1400" spc="-1" strike="noStrike">
              <a:latin typeface="Open Sans"/>
            </a:endParaRPr>
          </a:p>
        </p:txBody>
      </p:sp>
      <p:graphicFrame>
        <p:nvGraphicFramePr>
          <p:cNvPr id="858" name="Google Shape;548;p69"/>
          <p:cNvGraphicFramePr/>
          <p:nvPr/>
        </p:nvGraphicFramePr>
        <p:xfrm>
          <a:off x="2781000" y="1434960"/>
          <a:ext cx="5493600" cy="3536640"/>
        </p:xfrm>
        <a:graphic>
          <a:graphicData uri="http://schemas.openxmlformats.org/drawingml/2006/table">
            <a:tbl>
              <a:tblPr/>
              <a:tblGrid>
                <a:gridCol w="5493960"/>
              </a:tblGrid>
              <a:tr h="707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b="0" lang="ru-RU" sz="10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07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b="0" lang="ru-RU" sz="10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07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b="0" lang="ru-RU" sz="10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07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b="0" lang="ru-RU" sz="10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074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0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b="0" lang="ru-RU" sz="10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553;p70" descr=""/>
          <p:cNvPicPr/>
          <p:nvPr/>
        </p:nvPicPr>
        <p:blipFill>
          <a:blip r:embed="rId1"/>
          <a:stretch/>
        </p:blipFill>
        <p:spPr>
          <a:xfrm>
            <a:off x="1779120" y="1028520"/>
            <a:ext cx="5861160" cy="4256280"/>
          </a:xfrm>
          <a:prstGeom prst="rect">
            <a:avLst/>
          </a:prstGeom>
          <a:ln w="0">
            <a:noFill/>
          </a:ln>
        </p:spPr>
      </p:pic>
      <p:sp>
        <p:nvSpPr>
          <p:cNvPr id="860" name="Google Shape;554;p70"/>
          <p:cNvSpPr/>
          <p:nvPr/>
        </p:nvSpPr>
        <p:spPr>
          <a:xfrm>
            <a:off x="4701600" y="171756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1" name="Google Shape;555;p70"/>
          <p:cNvSpPr/>
          <p:nvPr/>
        </p:nvSpPr>
        <p:spPr>
          <a:xfrm>
            <a:off x="5652360" y="284292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2" name="Google Shape;556;p70"/>
          <p:cNvSpPr/>
          <p:nvPr/>
        </p:nvSpPr>
        <p:spPr>
          <a:xfrm>
            <a:off x="5197680" y="396792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3" name="Google Shape;557;p70"/>
          <p:cNvSpPr/>
          <p:nvPr/>
        </p:nvSpPr>
        <p:spPr>
          <a:xfrm>
            <a:off x="3180240" y="428724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4" name="Google Shape;558;p70"/>
          <p:cNvSpPr/>
          <p:nvPr/>
        </p:nvSpPr>
        <p:spPr>
          <a:xfrm>
            <a:off x="1617120" y="352188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5" name="Google Shape;559;p70"/>
          <p:cNvSpPr/>
          <p:nvPr/>
        </p:nvSpPr>
        <p:spPr>
          <a:xfrm>
            <a:off x="1380600" y="257472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6" name="Google Shape;560;p70"/>
          <p:cNvSpPr/>
          <p:nvPr/>
        </p:nvSpPr>
        <p:spPr>
          <a:xfrm>
            <a:off x="592920" y="381960"/>
            <a:ext cx="8550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Определения, которые нужно сгруппировать</a:t>
            </a:r>
            <a:endParaRPr b="0" lang="ru-RU" sz="3000" spc="-1" strike="noStrike">
              <a:latin typeface="Open Sans"/>
            </a:endParaRPr>
          </a:p>
        </p:txBody>
      </p:sp>
      <p:sp>
        <p:nvSpPr>
          <p:cNvPr id="867" name="Google Shape;561;p70"/>
          <p:cNvSpPr/>
          <p:nvPr/>
        </p:nvSpPr>
        <p:spPr>
          <a:xfrm>
            <a:off x="3457800" y="2796480"/>
            <a:ext cx="1739160" cy="7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800" spc="-1" strike="noStrike">
                <a:solidFill>
                  <a:srgbClr val="ffffff"/>
                </a:solidFill>
                <a:latin typeface="Roboto"/>
                <a:ea typeface="Roboto"/>
              </a:rPr>
              <a:t>Центральное</a:t>
            </a:r>
            <a:endParaRPr b="0" lang="ru-RU" sz="18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800" spc="-1" strike="noStrike">
                <a:solidFill>
                  <a:srgbClr val="ffffff"/>
                </a:solidFill>
                <a:latin typeface="Roboto"/>
                <a:ea typeface="Roboto"/>
              </a:rPr>
              <a:t>определение</a:t>
            </a:r>
            <a:endParaRPr b="0" lang="ru-RU" sz="1800" spc="-1" strike="noStrike">
              <a:latin typeface="Open Sans"/>
            </a:endParaRPr>
          </a:p>
        </p:txBody>
      </p:sp>
      <p:sp>
        <p:nvSpPr>
          <p:cNvPr id="868" name="Google Shape;562;p70"/>
          <p:cNvSpPr/>
          <p:nvPr/>
        </p:nvSpPr>
        <p:spPr>
          <a:xfrm>
            <a:off x="2537280" y="1627560"/>
            <a:ext cx="1621800" cy="64584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9" name="Google Shape;563;p70"/>
          <p:cNvSpPr/>
          <p:nvPr/>
        </p:nvSpPr>
        <p:spPr>
          <a:xfrm>
            <a:off x="1499760" y="2690280"/>
            <a:ext cx="139464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70" name="Google Shape;564;p70"/>
          <p:cNvSpPr/>
          <p:nvPr/>
        </p:nvSpPr>
        <p:spPr>
          <a:xfrm>
            <a:off x="2610000" y="1762560"/>
            <a:ext cx="14763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71" name="Google Shape;565;p70"/>
          <p:cNvSpPr/>
          <p:nvPr/>
        </p:nvSpPr>
        <p:spPr>
          <a:xfrm>
            <a:off x="4802760" y="1833120"/>
            <a:ext cx="17391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72" name="Google Shape;566;p70"/>
          <p:cNvSpPr/>
          <p:nvPr/>
        </p:nvSpPr>
        <p:spPr>
          <a:xfrm>
            <a:off x="5760360" y="2958120"/>
            <a:ext cx="17391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73" name="Google Shape;567;p70"/>
          <p:cNvSpPr/>
          <p:nvPr/>
        </p:nvSpPr>
        <p:spPr>
          <a:xfrm>
            <a:off x="5301000" y="4083480"/>
            <a:ext cx="17391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74" name="Google Shape;568;p70"/>
          <p:cNvSpPr/>
          <p:nvPr/>
        </p:nvSpPr>
        <p:spPr>
          <a:xfrm>
            <a:off x="3295800" y="4402800"/>
            <a:ext cx="17391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  <p:sp>
        <p:nvSpPr>
          <p:cNvPr id="875" name="Google Shape;569;p70"/>
          <p:cNvSpPr/>
          <p:nvPr/>
        </p:nvSpPr>
        <p:spPr>
          <a:xfrm>
            <a:off x="1718280" y="3618000"/>
            <a:ext cx="173916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Определение</a:t>
            </a:r>
            <a:endParaRPr b="0" lang="ru-RU" sz="15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623520" y="42048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кодом 1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subTitle"/>
          </p:nvPr>
        </p:nvSpPr>
        <p:spPr>
          <a:xfrm>
            <a:off x="754560" y="1516320"/>
            <a:ext cx="8028360" cy="34063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83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**a;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указатель на указатель на строку элементов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i, j, n, m;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"chcp 1251"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"cls"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строк: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&amp;n);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столбцов: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&amp;m);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указатели на строки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**)malloc (n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int*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Ввод элементов массива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(i = 0; i&lt;n; i++)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строкам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хранение строк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a[i]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*)malloc(m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(j = 0; j&lt;m; j++)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столбцам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"a[%d][%d] =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i, j);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&amp;a[i][j]);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100" spc="-1" strike="noStrike">
              <a:latin typeface="Open Sans"/>
            </a:endParaRPr>
          </a:p>
        </p:txBody>
      </p:sp>
      <p:sp>
        <p:nvSpPr>
          <p:cNvPr id="878" name="Google Shape;576;p71"/>
          <p:cNvSpPr/>
          <p:nvPr/>
        </p:nvSpPr>
        <p:spPr>
          <a:xfrm>
            <a:off x="2382120" y="2921760"/>
            <a:ext cx="1524240" cy="188640"/>
          </a:xfrm>
          <a:prstGeom prst="rect">
            <a:avLst/>
          </a:prstGeom>
          <a:noFill/>
          <a:ln w="9525">
            <a:solidFill>
              <a:srgbClr val="013d8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Google Shape;577;p71"/>
          <p:cNvSpPr/>
          <p:nvPr/>
        </p:nvSpPr>
        <p:spPr>
          <a:xfrm>
            <a:off x="5605200" y="2159280"/>
            <a:ext cx="2662920" cy="452880"/>
          </a:xfrm>
          <a:prstGeom prst="rect">
            <a:avLst/>
          </a:prstGeom>
          <a:solidFill>
            <a:schemeClr val="lt1"/>
          </a:solidFill>
          <a:ln w="9525">
            <a:solidFill>
              <a:srgbClr val="013d8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700" spc="-1" strike="noStrike">
                <a:solidFill>
                  <a:srgbClr val="000000"/>
                </a:solidFill>
                <a:latin typeface="Courier New"/>
                <a:ea typeface="Courier New"/>
              </a:rPr>
              <a:t>(n * </a:t>
            </a:r>
            <a:r>
              <a:rPr b="0" lang="ru" sz="17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7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700" spc="-1" strike="noStrike">
                <a:solidFill>
                  <a:srgbClr val="0645ad"/>
                </a:solidFill>
                <a:latin typeface="Courier New"/>
                <a:ea typeface="Courier New"/>
              </a:rPr>
              <a:t>int*</a:t>
            </a:r>
            <a:r>
              <a:rPr b="0" lang="ru" sz="1700" spc="-1" strike="noStrike">
                <a:solidFill>
                  <a:srgbClr val="000000"/>
                </a:solidFill>
                <a:latin typeface="Courier New"/>
                <a:ea typeface="Courier New"/>
              </a:rPr>
              <a:t>))</a:t>
            </a:r>
            <a:endParaRPr b="0" lang="ru-RU" sz="1700" spc="-1" strike="noStrike">
              <a:latin typeface="Open Sans"/>
            </a:endParaRPr>
          </a:p>
        </p:txBody>
      </p:sp>
      <p:sp>
        <p:nvSpPr>
          <p:cNvPr id="880" name="Google Shape;578;p71"/>
          <p:cNvSpPr/>
          <p:nvPr/>
        </p:nvSpPr>
        <p:spPr>
          <a:xfrm flipH="1">
            <a:off x="3906360" y="2386080"/>
            <a:ext cx="1697760" cy="629640"/>
          </a:xfrm>
          <a:prstGeom prst="curvedConnector3">
            <a:avLst>
              <a:gd name="adj1" fmla="val 50001"/>
            </a:avLst>
          </a:prstGeom>
          <a:noFill/>
          <a:ln w="19050">
            <a:solidFill>
              <a:srgbClr val="013d85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19760" cy="104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План защиты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474" name="Google Shape;172;p38"/>
          <p:cNvSpPr/>
          <p:nvPr/>
        </p:nvSpPr>
        <p:spPr>
          <a:xfrm>
            <a:off x="1137960" y="149148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Цель и задачи проекта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475" name="Google Shape;173;p38"/>
          <p:cNvSpPr/>
          <p:nvPr/>
        </p:nvSpPr>
        <p:spPr>
          <a:xfrm>
            <a:off x="1137960" y="207144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476" name="Google Shape;174;p38"/>
          <p:cNvSpPr/>
          <p:nvPr/>
        </p:nvSpPr>
        <p:spPr>
          <a:xfrm>
            <a:off x="1137960" y="265176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477" name="Google Shape;175;p38"/>
          <p:cNvSpPr/>
          <p:nvPr/>
        </p:nvSpPr>
        <p:spPr>
          <a:xfrm>
            <a:off x="1137960" y="324612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latin typeface="Open Sans"/>
            </a:endParaRPr>
          </a:p>
        </p:txBody>
      </p:sp>
      <p:sp>
        <p:nvSpPr>
          <p:cNvPr id="478" name="Google Shape;176;p38"/>
          <p:cNvSpPr/>
          <p:nvPr/>
        </p:nvSpPr>
        <p:spPr>
          <a:xfrm>
            <a:off x="1137960" y="1679400"/>
            <a:ext cx="360" cy="57960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3f299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Google Shape;177;p38"/>
          <p:cNvSpPr/>
          <p:nvPr/>
        </p:nvSpPr>
        <p:spPr>
          <a:xfrm>
            <a:off x="1137960" y="2259720"/>
            <a:ext cx="360" cy="57960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3f299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Google Shape;178;p38"/>
          <p:cNvSpPr/>
          <p:nvPr/>
        </p:nvSpPr>
        <p:spPr>
          <a:xfrm>
            <a:off x="1137960" y="2839680"/>
            <a:ext cx="360" cy="59400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3f299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Google Shape;179;p38"/>
          <p:cNvSpPr/>
          <p:nvPr/>
        </p:nvSpPr>
        <p:spPr>
          <a:xfrm>
            <a:off x="1137960" y="3434400"/>
            <a:ext cx="360" cy="525960"/>
          </a:xfrm>
          <a:prstGeom prst="bentConnector3">
            <a:avLst>
              <a:gd name="adj1" fmla="val -39687500"/>
            </a:avLst>
          </a:prstGeom>
          <a:noFill/>
          <a:ln w="9525">
            <a:solidFill>
              <a:srgbClr val="3f299a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Google Shape;180;p38"/>
          <p:cNvSpPr/>
          <p:nvPr/>
        </p:nvSpPr>
        <p:spPr>
          <a:xfrm>
            <a:off x="1137960" y="377280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rgbClr val="000000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14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97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кодом 2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subTitle"/>
          </p:nvPr>
        </p:nvSpPr>
        <p:spPr>
          <a:xfrm>
            <a:off x="743760" y="1496160"/>
            <a:ext cx="8225640" cy="34545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84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**a;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указатель на указатель на строку элементов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i, j, n, m;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"chcp 1251"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"cls"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строк: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&amp;n);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столбцов: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&amp;m);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указатели на строки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**)malloc (n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int*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Ввод элементов массива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(i = 0; i&lt;n; i++)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строкам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хранение строк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a[i] = 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*)malloc(m *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sizeof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645ad"/>
                </a:solidFill>
                <a:latin typeface="Courier New"/>
                <a:ea typeface="Courier New"/>
              </a:rPr>
              <a:t>for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(j = 0; j&lt;m; j++)  </a:t>
            </a:r>
            <a:r>
              <a:rPr b="0" lang="ru" sz="11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цикл по столбцам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"a[%d][%d] = 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i, j);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1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&amp;a[i][j]);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11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кодом 3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 type="subTitle"/>
          </p:nvPr>
        </p:nvSpPr>
        <p:spPr>
          <a:xfrm>
            <a:off x="754560" y="1516320"/>
            <a:ext cx="8181360" cy="3224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78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int **a;  // указатель на указатель на строку элементов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int i, j, n, m;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system("chcp 1251");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system("cls");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printf("Введите количество строк: ");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scanf("%d", &amp;n);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printf("Введите количество столбцов: ");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scanf("%d", &amp;m);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// Выделение памяти под указатели на строки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a = (int**)malloc(n * sizeof(int*));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// Ввод элементов массива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for (i = 0; i&lt;n; i++)  // цикл по строкам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// Выделение памяти под хранение строк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a[i] = (int*)malloc(m * sizeof(int));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for (j = 0; j&lt;m; j++)  // цикл по столбцам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{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printf("a[%d][%d] = ", i, j);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scanf("%d", &amp;a[i][j]);</a:t>
            </a:r>
            <a:endParaRPr b="0" lang="ru-RU" sz="11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    </a:t>
            </a:r>
            <a:r>
              <a:rPr b="0" lang="ru" sz="1100" spc="-1" strike="noStrike">
                <a:solidFill>
                  <a:srgbClr val="ffffff"/>
                </a:solidFill>
                <a:latin typeface="Courier New"/>
                <a:ea typeface="Courier New"/>
              </a:rPr>
              <a:t>}</a:t>
            </a:r>
            <a:endParaRPr b="0" lang="ru-RU" sz="11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кодом и текстом </a:t>
            </a:r>
            <a:endParaRPr b="0" lang="ru-RU" sz="3100" spc="-1" strike="noStrike">
              <a:latin typeface="Open Sans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subTitle"/>
          </p:nvPr>
        </p:nvSpPr>
        <p:spPr>
          <a:xfrm>
            <a:off x="794880" y="2220120"/>
            <a:ext cx="7567560" cy="23630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b="0" lang="ru" sz="1300" spc="-1" strike="noStrike">
                <a:solidFill>
                  <a:srgbClr val="0645ad"/>
                </a:solidFill>
                <a:latin typeface="Courier New"/>
                <a:ea typeface="Courier New"/>
              </a:rPr>
              <a:t> </a:t>
            </a:r>
            <a:r>
              <a:rPr b="0" lang="ru" sz="13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**a;  </a:t>
            </a:r>
            <a:r>
              <a:rPr b="0" lang="ru" sz="1300" spc="-1" strike="noStrike">
                <a:solidFill>
                  <a:srgbClr val="019836"/>
                </a:solidFill>
                <a:latin typeface="Courier New"/>
                <a:ea typeface="Courier New"/>
              </a:rPr>
              <a:t>// указатель на строку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645ad"/>
                </a:solidFill>
                <a:latin typeface="Courier New"/>
                <a:ea typeface="Courier New"/>
              </a:rPr>
              <a:t>int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i, j, n, m;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"chcp 1251"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system(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"cls"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строк: 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&amp;n);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printf(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"Введите количество столбцов: 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scanf(</a:t>
            </a:r>
            <a:r>
              <a:rPr b="0" lang="ru" sz="1300" spc="-1" strike="noStrike">
                <a:solidFill>
                  <a:srgbClr val="a61c00"/>
                </a:solidFill>
                <a:latin typeface="Courier New"/>
                <a:ea typeface="Courier New"/>
              </a:rPr>
              <a:t>"%d"</a:t>
            </a: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, &amp;m);</a:t>
            </a:r>
            <a:endParaRPr b="0" lang="ru-RU" sz="13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Courier New"/>
                <a:ea typeface="Courier New"/>
              </a:rPr>
              <a:t>     </a:t>
            </a:r>
            <a:r>
              <a:rPr b="0" lang="ru" sz="1300" spc="-1" strike="noStrike">
                <a:solidFill>
                  <a:srgbClr val="019836"/>
                </a:solidFill>
                <a:latin typeface="Courier New"/>
                <a:ea typeface="Courier New"/>
              </a:rPr>
              <a:t>// Выделение памяти под хранение строк</a:t>
            </a:r>
            <a:endParaRPr b="0" lang="ru-RU" sz="1300" spc="-1" strike="noStrike">
              <a:latin typeface="Open Sans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subTitle"/>
          </p:nvPr>
        </p:nvSpPr>
        <p:spPr>
          <a:xfrm>
            <a:off x="529920" y="1152360"/>
            <a:ext cx="7861680" cy="8967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2400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Тезис 1</a:t>
            </a:r>
            <a:endParaRPr b="0" lang="ru-RU" sz="1500" spc="-1" strike="noStrike">
              <a:latin typeface="Open Sans"/>
            </a:endParaRPr>
          </a:p>
          <a:p>
            <a:pPr marL="457200" indent="-32400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Тезис 2</a:t>
            </a:r>
            <a:endParaRPr b="0" lang="ru-RU" sz="1500" spc="-1" strike="noStrike">
              <a:latin typeface="Open Sans"/>
            </a:endParaRPr>
          </a:p>
          <a:p>
            <a:pPr marL="457200" indent="-324000">
              <a:lnSpc>
                <a:spcPct val="115000"/>
              </a:lnSpc>
              <a:buClr>
                <a:srgbClr val="000000"/>
              </a:buClr>
              <a:buFont typeface="Roboto"/>
              <a:buAutoNum type="arabicPeriod"/>
            </a:pPr>
            <a:r>
              <a:rPr b="0" lang="ru" sz="1500" spc="-1" strike="noStrike">
                <a:solidFill>
                  <a:srgbClr val="000000"/>
                </a:solidFill>
                <a:latin typeface="Roboto"/>
                <a:ea typeface="Roboto"/>
              </a:rPr>
              <a:t>Тезис 3</a:t>
            </a:r>
            <a:endParaRPr b="0" lang="ru-RU" sz="15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title"/>
          </p:nvPr>
        </p:nvSpPr>
        <p:spPr>
          <a:xfrm>
            <a:off x="654840" y="4010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таблицей</a:t>
            </a:r>
            <a:endParaRPr b="0" lang="ru-RU" sz="3100" spc="-1" strike="noStrike">
              <a:latin typeface="Open Sans"/>
            </a:endParaRPr>
          </a:p>
        </p:txBody>
      </p:sp>
      <p:graphicFrame>
        <p:nvGraphicFramePr>
          <p:cNvPr id="889" name="Google Shape;603;p75"/>
          <p:cNvGraphicFramePr/>
          <p:nvPr/>
        </p:nvGraphicFramePr>
        <p:xfrm>
          <a:off x="654840" y="1367280"/>
          <a:ext cx="7833600" cy="2897640"/>
        </p:xfrm>
        <a:graphic>
          <a:graphicData uri="http://schemas.openxmlformats.org/drawingml/2006/table">
            <a:tbl>
              <a:tblPr/>
              <a:tblGrid>
                <a:gridCol w="2269440"/>
                <a:gridCol w="2636640"/>
                <a:gridCol w="2927880"/>
              </a:tblGrid>
              <a:tr h="705960"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1156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608760" y="42948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100" spc="-1" strike="noStrike">
                <a:solidFill>
                  <a:srgbClr val="000000"/>
                </a:solidFill>
                <a:latin typeface="Roboto"/>
                <a:ea typeface="Roboto"/>
              </a:rPr>
              <a:t>Слайд с таблицей</a:t>
            </a:r>
            <a:endParaRPr b="0" lang="ru-RU" sz="3100" spc="-1" strike="noStrike">
              <a:latin typeface="Open Sans"/>
            </a:endParaRPr>
          </a:p>
        </p:txBody>
      </p:sp>
      <p:graphicFrame>
        <p:nvGraphicFramePr>
          <p:cNvPr id="891" name="Google Shape;609;p76"/>
          <p:cNvGraphicFramePr/>
          <p:nvPr/>
        </p:nvGraphicFramePr>
        <p:xfrm>
          <a:off x="608760" y="1378800"/>
          <a:ext cx="7960320" cy="280692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7160"/>
              </a:tblGrid>
              <a:tr h="705960">
                <a:tc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pc="-1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  <a:tr h="42084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t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614;p77" descr=""/>
          <p:cNvPicPr/>
          <p:nvPr/>
        </p:nvPicPr>
        <p:blipFill>
          <a:blip r:embed="rId1"/>
          <a:stretch/>
        </p:blipFill>
        <p:spPr>
          <a:xfrm>
            <a:off x="0" y="360"/>
            <a:ext cx="9143280" cy="5102640"/>
          </a:xfrm>
          <a:prstGeom prst="rect">
            <a:avLst/>
          </a:prstGeom>
          <a:ln w="0">
            <a:noFill/>
          </a:ln>
        </p:spPr>
      </p:pic>
      <p:sp>
        <p:nvSpPr>
          <p:cNvPr id="893" name="Google Shape;615;p77"/>
          <p:cNvSpPr/>
          <p:nvPr/>
        </p:nvSpPr>
        <p:spPr>
          <a:xfrm>
            <a:off x="720000" y="696600"/>
            <a:ext cx="7130160" cy="35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Единственно верного </a:t>
            </a:r>
            <a:endParaRPr b="0" lang="ru-RU" sz="45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решения не существует. </a:t>
            </a:r>
            <a:endParaRPr b="0" lang="ru-RU" sz="45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Хотя существует </a:t>
            </a:r>
            <a:endParaRPr b="0" lang="ru-RU" sz="45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4500" spc="-1" strike="noStrike">
                <a:solidFill>
                  <a:srgbClr val="ffffff"/>
                </a:solidFill>
                <a:latin typeface="Roboto"/>
                <a:ea typeface="Roboto"/>
              </a:rPr>
              <a:t>много неверных.</a:t>
            </a:r>
            <a:endParaRPr b="0" lang="ru-RU" sz="4500" spc="-1" strike="noStrike">
              <a:latin typeface="Open Sans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ru-RU" sz="4500" spc="-1" strike="noStrike">
              <a:latin typeface="Open Sans"/>
            </a:endParaRPr>
          </a:p>
        </p:txBody>
      </p:sp>
      <p:sp>
        <p:nvSpPr>
          <p:cNvPr id="894" name="Google Shape;616;p77"/>
          <p:cNvSpPr/>
          <p:nvPr/>
        </p:nvSpPr>
        <p:spPr>
          <a:xfrm>
            <a:off x="5527800" y="3852000"/>
            <a:ext cx="3415680" cy="60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800" spc="-1" strike="noStrike">
                <a:solidFill>
                  <a:srgbClr val="ffffff"/>
                </a:solidFill>
                <a:latin typeface="Roboto"/>
                <a:ea typeface="Roboto"/>
              </a:rPr>
              <a:t>Дэвид Акин, NASA</a:t>
            </a:r>
            <a:endParaRPr b="0" lang="ru-RU" sz="28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185;p39"/>
          <p:cNvSpPr/>
          <p:nvPr/>
        </p:nvSpPr>
        <p:spPr>
          <a:xfrm>
            <a:off x="560520" y="324720"/>
            <a:ext cx="8519760" cy="13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Цель и задачи проекта</a:t>
            </a:r>
            <a:endParaRPr b="0" lang="ru-RU" sz="3000" spc="-1" strike="noStrike">
              <a:latin typeface="Open Sans"/>
            </a:endParaRPr>
          </a:p>
        </p:txBody>
      </p:sp>
      <p:graphicFrame>
        <p:nvGraphicFramePr>
          <p:cNvPr id="484" name="Google Shape;186;p39"/>
          <p:cNvGraphicFramePr/>
          <p:nvPr/>
        </p:nvGraphicFramePr>
        <p:xfrm>
          <a:off x="952560" y="2382120"/>
          <a:ext cx="7238160" cy="175392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5922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Cantarell"/>
                          <a:ea typeface="Roboto"/>
                        </a:rPr>
                        <a:t>Изучение и анализ принципов обеспечения высокой доступности для кластеризации PostgreSQL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73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Cantarell"/>
                          <a:ea typeface="Roboto"/>
                        </a:rPr>
                        <a:t>Определение аппаратных и программных требований для реализации решения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73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Cantarell"/>
                          <a:ea typeface="Roboto"/>
                        </a:rPr>
                        <a:t>Практическая реализация в части создания виртуальных машин, установки и настройки необходимого программного обеспечения.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73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rgbClr val="000000"/>
                          </a:solidFill>
                          <a:latin typeface="Cantarell"/>
                          <a:ea typeface="Roboto"/>
                        </a:rPr>
                        <a:t>Проведение тестов на высокодоступность и отказоустойчивость (ручное и автоматическое переключение лидера)</a:t>
                      </a:r>
                      <a:endParaRPr b="0" lang="ru-RU" sz="14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85" name="Google Shape;187;p39"/>
          <p:cNvSpPr/>
          <p:nvPr/>
        </p:nvSpPr>
        <p:spPr>
          <a:xfrm>
            <a:off x="1628280" y="900000"/>
            <a:ext cx="5886720" cy="12596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000000"/>
                </a:solidFill>
                <a:latin typeface="Cantarell"/>
                <a:ea typeface="Roboto Medium"/>
              </a:rPr>
              <a:t>Целью проекта является разработка и практическая реализация высокодоступного кластера PostgreSQL с использованием Patroni в среде российской операционной системы RedOS 8, включая исследование его надежности и применимости в условиях требований к импортозамещению</a:t>
            </a:r>
            <a:endParaRPr b="0" lang="ru-RU" sz="15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3000" spc="-1" strike="noStrike">
              <a:latin typeface="Open Sans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3000" spc="-1" strike="noStrike">
              <a:latin typeface="Open Sans"/>
            </a:endParaRPr>
          </a:p>
        </p:txBody>
      </p:sp>
      <p:graphicFrame>
        <p:nvGraphicFramePr>
          <p:cNvPr id="487" name="Google Shape;199;p40"/>
          <p:cNvGraphicFramePr/>
          <p:nvPr/>
        </p:nvGraphicFramePr>
        <p:xfrm>
          <a:off x="952560" y="1897920"/>
          <a:ext cx="7238160" cy="208404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425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r>
                        <a:rPr b="0" lang="ru-RU" sz="1800" spc="-1" strike="noStrike">
                          <a:latin typeface="Open Sans"/>
                        </a:rPr>
                        <a:t>Виртуализация libvirt QEMU KVM</a:t>
                      </a:r>
                      <a:endParaRPr b="0" lang="ru-RU" sz="18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425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r>
                        <a:rPr b="0" lang="ru-RU" sz="1800" spc="-1" strike="noStrike">
                          <a:latin typeface="Open Sans"/>
                        </a:rPr>
                        <a:t>RED OS release 8.0</a:t>
                      </a:r>
                      <a:endParaRPr b="0" lang="ru-RU" sz="18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425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r>
                        <a:rPr b="0" lang="ru-RU" sz="1800" spc="-1" strike="noStrike">
                          <a:latin typeface="Open Sans"/>
                        </a:rPr>
                        <a:t>ZooKeeper 3.8.4, patroni 4.0.5</a:t>
                      </a:r>
                      <a:endParaRPr b="0" lang="ru-RU" sz="18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425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r>
                        <a:rPr b="0" lang="ru-RU" sz="1800" spc="-1" strike="noStrike">
                          <a:latin typeface="Open Sans"/>
                        </a:rPr>
                        <a:t>PostgreSQL 16, PgBouncer 1.23.1</a:t>
                      </a:r>
                      <a:endParaRPr b="0" lang="ru-RU" sz="18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600" spc="-1" strike="noStrike">
                        <a:latin typeface="Tempora LGC Uni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r>
                        <a:rPr b="0" lang="ru-RU" sz="1800" spc="-1" strike="noStrike">
                          <a:latin typeface="Open Sans"/>
                        </a:rPr>
                        <a:t>Keepalived 2.3.2, HAProxy 3.0.9</a:t>
                      </a:r>
                      <a:endParaRPr b="0" lang="ru-RU" sz="1800" spc="-1" strike="noStrike">
                        <a:latin typeface="Open Sans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database-server 1"/>
          <p:cNvGrpSpPr/>
          <p:nvPr/>
        </p:nvGrpSpPr>
        <p:grpSpPr>
          <a:xfrm>
            <a:off x="3163320" y="1368360"/>
            <a:ext cx="247320" cy="507600"/>
            <a:chOff x="3163320" y="1368360"/>
            <a:chExt cx="247320" cy="507600"/>
          </a:xfrm>
        </p:grpSpPr>
        <p:sp>
          <p:nvSpPr>
            <p:cNvPr id="489" name=""/>
            <p:cNvSpPr/>
            <p:nvPr/>
          </p:nvSpPr>
          <p:spPr>
            <a:xfrm>
              <a:off x="3163320" y="1875960"/>
              <a:ext cx="247320" cy="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"/>
            <p:cNvSpPr/>
            <p:nvPr/>
          </p:nvSpPr>
          <p:spPr>
            <a:xfrm>
              <a:off x="3163320" y="1842120"/>
              <a:ext cx="247320" cy="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1" name=""/>
            <p:cNvGrpSpPr/>
            <p:nvPr/>
          </p:nvGrpSpPr>
          <p:grpSpPr>
            <a:xfrm>
              <a:off x="3163320" y="1368360"/>
              <a:ext cx="247320" cy="203040"/>
              <a:chOff x="3163320" y="1368360"/>
              <a:chExt cx="247320" cy="203040"/>
            </a:xfrm>
          </p:grpSpPr>
          <p:sp>
            <p:nvSpPr>
              <p:cNvPr id="492" name=""/>
              <p:cNvSpPr/>
              <p:nvPr/>
            </p:nvSpPr>
            <p:spPr>
              <a:xfrm>
                <a:off x="3163320" y="1368360"/>
                <a:ext cx="247320" cy="101520"/>
              </a:xfrm>
              <a:prstGeom prst="ellipse">
                <a:avLst/>
              </a:prstGeom>
              <a:noFill/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3" name=""/>
              <p:cNvSpPr/>
              <p:nvPr/>
            </p:nvSpPr>
            <p:spPr>
              <a:xfrm rot="10800000">
                <a:off x="3163320" y="1469880"/>
                <a:ext cx="247320" cy="101520"/>
              </a:xfrm>
              <a:prstGeom prst="arc">
                <a:avLst>
                  <a:gd name="adj1" fmla="val 10766253"/>
                  <a:gd name="adj2" fmla="val 16995"/>
                </a:avLst>
              </a:prstGeom>
              <a:noFill/>
              <a:ln w="19080">
                <a:solidFill>
                  <a:srgbClr val="ffffff"/>
                </a:solidFill>
                <a:round/>
              </a:ln>
            </p:spPr>
          </p:sp>
          <p:sp>
            <p:nvSpPr>
              <p:cNvPr id="494" name=""/>
              <p:cNvSpPr/>
              <p:nvPr/>
            </p:nvSpPr>
            <p:spPr>
              <a:xfrm rot="10800000">
                <a:off x="3163320" y="1420200"/>
                <a:ext cx="247320" cy="101520"/>
              </a:xfrm>
              <a:prstGeom prst="arc">
                <a:avLst>
                  <a:gd name="adj1" fmla="val 10766253"/>
                  <a:gd name="adj2" fmla="val 16995"/>
                </a:avLst>
              </a:prstGeom>
              <a:noFill/>
              <a:ln w="19080">
                <a:solidFill>
                  <a:srgbClr val="ffffff"/>
                </a:solidFill>
                <a:round/>
              </a:ln>
            </p:spPr>
          </p:sp>
          <p:sp>
            <p:nvSpPr>
              <p:cNvPr id="495" name=""/>
              <p:cNvSpPr/>
              <p:nvPr/>
            </p:nvSpPr>
            <p:spPr>
              <a:xfrm flipV="1">
                <a:off x="3163320" y="1419120"/>
                <a:ext cx="0" cy="101520"/>
              </a:xfrm>
              <a:prstGeom prst="line">
                <a:avLst/>
              </a:prstGeom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6" name=""/>
              <p:cNvSpPr/>
              <p:nvPr/>
            </p:nvSpPr>
            <p:spPr>
              <a:xfrm flipV="1">
                <a:off x="3410640" y="1419120"/>
                <a:ext cx="0" cy="101520"/>
              </a:xfrm>
              <a:prstGeom prst="line">
                <a:avLst/>
              </a:prstGeom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97" name="database-server 9"/>
          <p:cNvGrpSpPr/>
          <p:nvPr/>
        </p:nvGrpSpPr>
        <p:grpSpPr>
          <a:xfrm>
            <a:off x="1954440" y="1187280"/>
            <a:ext cx="1461960" cy="1860840"/>
            <a:chOff x="1954440" y="1187280"/>
            <a:chExt cx="1461960" cy="1860840"/>
          </a:xfrm>
        </p:grpSpPr>
        <p:sp>
          <p:nvSpPr>
            <p:cNvPr id="498" name=""/>
            <p:cNvSpPr/>
            <p:nvPr/>
          </p:nvSpPr>
          <p:spPr>
            <a:xfrm>
              <a:off x="2525040" y="1783080"/>
              <a:ext cx="891360" cy="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"/>
            <p:cNvSpPr/>
            <p:nvPr/>
          </p:nvSpPr>
          <p:spPr>
            <a:xfrm>
              <a:off x="2525040" y="1745640"/>
              <a:ext cx="891360" cy="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00" name=""/>
            <p:cNvGrpSpPr/>
            <p:nvPr/>
          </p:nvGrpSpPr>
          <p:grpSpPr>
            <a:xfrm>
              <a:off x="2525040" y="1224720"/>
              <a:ext cx="891360" cy="223200"/>
              <a:chOff x="2525040" y="1224720"/>
              <a:chExt cx="891360" cy="223200"/>
            </a:xfrm>
          </p:grpSpPr>
          <p:sp>
            <p:nvSpPr>
              <p:cNvPr id="501" name=""/>
              <p:cNvSpPr/>
              <p:nvPr/>
            </p:nvSpPr>
            <p:spPr>
              <a:xfrm>
                <a:off x="2525040" y="1224720"/>
                <a:ext cx="891360" cy="111600"/>
              </a:xfrm>
              <a:prstGeom prst="ellipse">
                <a:avLst/>
              </a:prstGeom>
              <a:noFill/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" name=""/>
              <p:cNvSpPr/>
              <p:nvPr/>
            </p:nvSpPr>
            <p:spPr>
              <a:xfrm rot="10800000">
                <a:off x="2525040" y="1335960"/>
                <a:ext cx="891360" cy="111600"/>
              </a:xfrm>
              <a:prstGeom prst="arc">
                <a:avLst>
                  <a:gd name="adj1" fmla="val 10789706"/>
                  <a:gd name="adj2" fmla="val 5184"/>
                </a:avLst>
              </a:prstGeom>
              <a:noFill/>
              <a:ln w="19080">
                <a:solidFill>
                  <a:srgbClr val="ffffff"/>
                </a:solidFill>
                <a:round/>
              </a:ln>
            </p:spPr>
          </p:sp>
          <p:sp>
            <p:nvSpPr>
              <p:cNvPr id="503" name=""/>
              <p:cNvSpPr/>
              <p:nvPr/>
            </p:nvSpPr>
            <p:spPr>
              <a:xfrm rot="10800000">
                <a:off x="2525040" y="1281600"/>
                <a:ext cx="891360" cy="111600"/>
              </a:xfrm>
              <a:prstGeom prst="arc">
                <a:avLst>
                  <a:gd name="adj1" fmla="val 10789706"/>
                  <a:gd name="adj2" fmla="val 5184"/>
                </a:avLst>
              </a:prstGeom>
              <a:noFill/>
              <a:ln w="19080">
                <a:solidFill>
                  <a:srgbClr val="ffffff"/>
                </a:solidFill>
                <a:round/>
              </a:ln>
            </p:spPr>
          </p:sp>
          <p:sp>
            <p:nvSpPr>
              <p:cNvPr id="504" name=""/>
              <p:cNvSpPr/>
              <p:nvPr/>
            </p:nvSpPr>
            <p:spPr>
              <a:xfrm flipV="1">
                <a:off x="2525040" y="1280520"/>
                <a:ext cx="0" cy="111960"/>
              </a:xfrm>
              <a:prstGeom prst="line">
                <a:avLst/>
              </a:prstGeom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" name=""/>
              <p:cNvSpPr/>
              <p:nvPr/>
            </p:nvSpPr>
            <p:spPr>
              <a:xfrm flipV="1">
                <a:off x="3416400" y="1280520"/>
                <a:ext cx="0" cy="111960"/>
              </a:xfrm>
              <a:prstGeom prst="line">
                <a:avLst/>
              </a:prstGeom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06" name="database-server 10"/>
            <p:cNvGrpSpPr/>
            <p:nvPr/>
          </p:nvGrpSpPr>
          <p:grpSpPr>
            <a:xfrm>
              <a:off x="1954440" y="1187280"/>
              <a:ext cx="962280" cy="1860840"/>
              <a:chOff x="1954440" y="1187280"/>
              <a:chExt cx="962280" cy="1860840"/>
            </a:xfrm>
          </p:grpSpPr>
          <p:sp>
            <p:nvSpPr>
              <p:cNvPr id="507" name=""/>
              <p:cNvSpPr/>
              <p:nvPr/>
            </p:nvSpPr>
            <p:spPr>
              <a:xfrm>
                <a:off x="2669040" y="3048120"/>
                <a:ext cx="24768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" name=""/>
              <p:cNvSpPr/>
              <p:nvPr/>
            </p:nvSpPr>
            <p:spPr>
              <a:xfrm>
                <a:off x="2669040" y="3014280"/>
                <a:ext cx="24768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09" name=""/>
              <p:cNvGrpSpPr/>
              <p:nvPr/>
            </p:nvGrpSpPr>
            <p:grpSpPr>
              <a:xfrm>
                <a:off x="2669040" y="2540520"/>
                <a:ext cx="247680" cy="203040"/>
                <a:chOff x="2669040" y="2540520"/>
                <a:chExt cx="247680" cy="203040"/>
              </a:xfrm>
            </p:grpSpPr>
            <p:sp>
              <p:nvSpPr>
                <p:cNvPr id="510" name=""/>
                <p:cNvSpPr/>
                <p:nvPr/>
              </p:nvSpPr>
              <p:spPr>
                <a:xfrm>
                  <a:off x="2669040" y="2540520"/>
                  <a:ext cx="247680" cy="101520"/>
                </a:xfrm>
                <a:prstGeom prst="ellipse">
                  <a:avLst/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1" name=""/>
                <p:cNvSpPr/>
                <p:nvPr/>
              </p:nvSpPr>
              <p:spPr>
                <a:xfrm rot="10800000">
                  <a:off x="2669040" y="2642040"/>
                  <a:ext cx="247680" cy="101520"/>
                </a:xfrm>
                <a:prstGeom prst="arc">
                  <a:avLst>
                    <a:gd name="adj1" fmla="val 10766302"/>
                    <a:gd name="adj2" fmla="val 16970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</p:sp>
            <p:sp>
              <p:nvSpPr>
                <p:cNvPr id="512" name=""/>
                <p:cNvSpPr/>
                <p:nvPr/>
              </p:nvSpPr>
              <p:spPr>
                <a:xfrm rot="10800000">
                  <a:off x="2669040" y="2592360"/>
                  <a:ext cx="247680" cy="101520"/>
                </a:xfrm>
                <a:prstGeom prst="arc">
                  <a:avLst>
                    <a:gd name="adj1" fmla="val 10766302"/>
                    <a:gd name="adj2" fmla="val 16970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</p:sp>
            <p:sp>
              <p:nvSpPr>
                <p:cNvPr id="513" name=""/>
                <p:cNvSpPr/>
                <p:nvPr/>
              </p:nvSpPr>
              <p:spPr>
                <a:xfrm flipV="1">
                  <a:off x="2669040" y="2591280"/>
                  <a:ext cx="0" cy="10152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4" name=""/>
                <p:cNvSpPr/>
                <p:nvPr/>
              </p:nvSpPr>
              <p:spPr>
                <a:xfrm flipV="1">
                  <a:off x="2916720" y="2591280"/>
                  <a:ext cx="0" cy="10152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15" name="database-server 11"/>
              <p:cNvGrpSpPr/>
              <p:nvPr/>
            </p:nvGrpSpPr>
            <p:grpSpPr>
              <a:xfrm>
                <a:off x="1954440" y="1187280"/>
                <a:ext cx="247320" cy="507600"/>
                <a:chOff x="1954440" y="1187280"/>
                <a:chExt cx="247320" cy="507600"/>
              </a:xfrm>
            </p:grpSpPr>
            <p:sp>
              <p:nvSpPr>
                <p:cNvPr id="516" name=""/>
                <p:cNvSpPr/>
                <p:nvPr/>
              </p:nvSpPr>
              <p:spPr>
                <a:xfrm>
                  <a:off x="1954440" y="1694880"/>
                  <a:ext cx="247320" cy="0"/>
                </a:xfrm>
                <a:prstGeom prst="line">
                  <a:avLst/>
                </a:prstGeom>
                <a:ln cap="rnd"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7" name=""/>
                <p:cNvSpPr/>
                <p:nvPr/>
              </p:nvSpPr>
              <p:spPr>
                <a:xfrm>
                  <a:off x="1954440" y="1661040"/>
                  <a:ext cx="247320" cy="0"/>
                </a:xfrm>
                <a:prstGeom prst="line">
                  <a:avLst/>
                </a:prstGeom>
                <a:ln cap="rnd"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518" name=""/>
                <p:cNvGrpSpPr/>
                <p:nvPr/>
              </p:nvGrpSpPr>
              <p:grpSpPr>
                <a:xfrm>
                  <a:off x="1954440" y="1187280"/>
                  <a:ext cx="247320" cy="203040"/>
                  <a:chOff x="1954440" y="1187280"/>
                  <a:chExt cx="247320" cy="203040"/>
                </a:xfrm>
              </p:grpSpPr>
              <p:sp>
                <p:nvSpPr>
                  <p:cNvPr id="519" name=""/>
                  <p:cNvSpPr/>
                  <p:nvPr/>
                </p:nvSpPr>
                <p:spPr>
                  <a:xfrm>
                    <a:off x="1954440" y="1187280"/>
                    <a:ext cx="247320" cy="101520"/>
                  </a:xfrm>
                  <a:prstGeom prst="ellipse">
                    <a:avLst/>
                  </a:prstGeom>
                  <a:noFill/>
                  <a:ln w="19080">
                    <a:solidFill>
                      <a:srgbClr val="ffffff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20" name=""/>
                  <p:cNvSpPr/>
                  <p:nvPr/>
                </p:nvSpPr>
                <p:spPr>
                  <a:xfrm rot="10800000">
                    <a:off x="1954440" y="1288800"/>
                    <a:ext cx="247320" cy="101520"/>
                  </a:xfrm>
                  <a:prstGeom prst="arc">
                    <a:avLst>
                      <a:gd name="adj1" fmla="val 10766253"/>
                      <a:gd name="adj2" fmla="val 16995"/>
                    </a:avLst>
                  </a:prstGeom>
                  <a:noFill/>
                  <a:ln w="19080">
                    <a:solidFill>
                      <a:srgbClr val="ffffff"/>
                    </a:solidFill>
                    <a:round/>
                  </a:ln>
                </p:spPr>
              </p:sp>
              <p:sp>
                <p:nvSpPr>
                  <p:cNvPr id="521" name=""/>
                  <p:cNvSpPr/>
                  <p:nvPr/>
                </p:nvSpPr>
                <p:spPr>
                  <a:xfrm rot="10800000">
                    <a:off x="1954440" y="1239120"/>
                    <a:ext cx="247320" cy="101520"/>
                  </a:xfrm>
                  <a:prstGeom prst="arc">
                    <a:avLst>
                      <a:gd name="adj1" fmla="val 10766253"/>
                      <a:gd name="adj2" fmla="val 16995"/>
                    </a:avLst>
                  </a:prstGeom>
                  <a:noFill/>
                  <a:ln w="19080">
                    <a:solidFill>
                      <a:srgbClr val="ffffff"/>
                    </a:solidFill>
                    <a:round/>
                  </a:ln>
                </p:spPr>
              </p:sp>
              <p:sp>
                <p:nvSpPr>
                  <p:cNvPr id="522" name=""/>
                  <p:cNvSpPr/>
                  <p:nvPr/>
                </p:nvSpPr>
                <p:spPr>
                  <a:xfrm flipV="1">
                    <a:off x="1954440" y="1238040"/>
                    <a:ext cx="0" cy="101520"/>
                  </a:xfrm>
                  <a:prstGeom prst="line">
                    <a:avLst/>
                  </a:prstGeom>
                  <a:ln w="19080">
                    <a:solidFill>
                      <a:srgbClr val="ffffff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23" name=""/>
                  <p:cNvSpPr/>
                  <p:nvPr/>
                </p:nvSpPr>
                <p:spPr>
                  <a:xfrm flipV="1">
                    <a:off x="2201760" y="1238040"/>
                    <a:ext cx="0" cy="101520"/>
                  </a:xfrm>
                  <a:prstGeom prst="line">
                    <a:avLst/>
                  </a:prstGeom>
                  <a:ln w="19080">
                    <a:solidFill>
                      <a:srgbClr val="ffffff"/>
                    </a:solidFill>
                    <a:round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</p:grpSp>
      </p:grpSp>
      <p:grpSp>
        <p:nvGrpSpPr>
          <p:cNvPr id="524" name="database-server 12"/>
          <p:cNvGrpSpPr/>
          <p:nvPr/>
        </p:nvGrpSpPr>
        <p:grpSpPr>
          <a:xfrm>
            <a:off x="412560" y="360000"/>
            <a:ext cx="7867440" cy="4422600"/>
            <a:chOff x="412560" y="360000"/>
            <a:chExt cx="7867440" cy="4422600"/>
          </a:xfrm>
        </p:grpSpPr>
        <p:sp>
          <p:nvSpPr>
            <p:cNvPr id="525" name="Ball 2"/>
            <p:cNvSpPr/>
            <p:nvPr/>
          </p:nvSpPr>
          <p:spPr>
            <a:xfrm>
              <a:off x="412560" y="608760"/>
              <a:ext cx="4538880" cy="3722400"/>
            </a:xfrm>
            <a:prstGeom prst="ellipse">
              <a:avLst/>
            </a:prstGeom>
            <a:gradFill rotWithShape="0">
              <a:gsLst>
                <a:gs pos="0">
                  <a:srgbClr val="eeeeee"/>
                </a:gs>
                <a:gs pos="100000">
                  <a:srgbClr val="b2b2b2"/>
                </a:gs>
              </a:gsLst>
              <a:path path="circle">
                <a:fillToRect l="25000" t="25000" r="75000" b="75000"/>
              </a:path>
            </a:gradFill>
            <a:ln w="28800">
              <a:solidFill>
                <a:srgbClr val="ffffff"/>
              </a:solidFill>
              <a:round/>
            </a:ln>
            <a:effectLst>
              <a:outerShdw dist="36147" dir="2700000" blurRad="0" rotWithShape="0">
                <a:srgbClr val="80808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104040" rIns="104040" tIns="59040" bIns="59040" anchor="b">
              <a:noAutofit/>
            </a:bodyPr>
            <a:p>
              <a:pPr algn="r">
                <a:lnSpc>
                  <a:spcPct val="100000"/>
                </a:lnSpc>
              </a:pPr>
              <a:r>
                <a:rPr b="0" lang="ru-RU" sz="1200" spc="-1" strike="noStrike">
                  <a:latin typeface="Arial"/>
                  <a:ea typeface="Microsoft YaHei"/>
                </a:rPr>
                <a:t> </a:t>
              </a:r>
              <a:endParaRPr b="0" lang="ru-RU" sz="1200" spc="-1" strike="noStrike">
                <a:latin typeface="Arial"/>
                <a:ea typeface="Microsoft YaHei"/>
              </a:endParaRPr>
            </a:p>
            <a:p>
              <a:pPr algn="r">
                <a:lnSpc>
                  <a:spcPct val="100000"/>
                </a:lnSpc>
              </a:pPr>
              <a:endParaRPr b="0" lang="ru-RU" sz="1200" spc="-1" strike="noStrike">
                <a:latin typeface="Arial"/>
                <a:ea typeface="Microsoft YaHei"/>
              </a:endParaRPr>
            </a:p>
          </p:txBody>
        </p:sp>
        <p:sp>
          <p:nvSpPr>
            <p:cNvPr id="526" name=""/>
            <p:cNvSpPr/>
            <p:nvPr/>
          </p:nvSpPr>
          <p:spPr>
            <a:xfrm>
              <a:off x="2527560" y="2386440"/>
              <a:ext cx="1198800" cy="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"/>
            <p:cNvSpPr/>
            <p:nvPr/>
          </p:nvSpPr>
          <p:spPr>
            <a:xfrm>
              <a:off x="2527560" y="2347200"/>
              <a:ext cx="1198800" cy="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8" name=""/>
            <p:cNvGrpSpPr/>
            <p:nvPr/>
          </p:nvGrpSpPr>
          <p:grpSpPr>
            <a:xfrm>
              <a:off x="2527560" y="1857240"/>
              <a:ext cx="0" cy="117720"/>
              <a:chOff x="2527560" y="1857240"/>
              <a:chExt cx="0" cy="117720"/>
            </a:xfrm>
          </p:grpSpPr>
          <p:sp>
            <p:nvSpPr>
              <p:cNvPr id="529" name=""/>
              <p:cNvSpPr/>
              <p:nvPr/>
            </p:nvSpPr>
            <p:spPr>
              <a:xfrm flipV="1">
                <a:off x="2527560" y="1857240"/>
                <a:ext cx="0" cy="117720"/>
              </a:xfrm>
              <a:prstGeom prst="line">
                <a:avLst/>
              </a:prstGeom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0" name="database-server 13"/>
            <p:cNvGrpSpPr/>
            <p:nvPr/>
          </p:nvGrpSpPr>
          <p:grpSpPr>
            <a:xfrm>
              <a:off x="1237680" y="1211400"/>
              <a:ext cx="2211120" cy="886320"/>
              <a:chOff x="1237680" y="1211400"/>
              <a:chExt cx="2211120" cy="886320"/>
            </a:xfrm>
          </p:grpSpPr>
          <p:sp>
            <p:nvSpPr>
              <p:cNvPr id="531" name=""/>
              <p:cNvSpPr/>
              <p:nvPr/>
            </p:nvSpPr>
            <p:spPr>
              <a:xfrm>
                <a:off x="1237680" y="1211400"/>
                <a:ext cx="2211120" cy="886320"/>
              </a:xfrm>
              <a:prstGeom prst="rect">
                <a:avLst/>
              </a:prstGeom>
              <a:solidFill>
                <a:srgbClr val="3465a4"/>
              </a:solidFill>
              <a:ln cap="rnd" w="19080">
                <a:solidFill>
                  <a:srgbClr val="ffffff"/>
                </a:solidFill>
                <a:round/>
              </a:ln>
            </p:spPr>
            <p:txBody>
              <a:bodyPr lIns="99360" rIns="99360" tIns="54360" bIns="54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ru-RU" sz="1800" spc="-1" strike="noStrike">
                    <a:latin typeface="Arial"/>
                    <a:ea typeface="Microsoft YaHei"/>
                  </a:rPr>
                  <a:t>DB1 Master</a:t>
                </a:r>
                <a:endParaRPr b="0" lang="ru-RU" sz="1800" spc="-1" strike="noStrike">
                  <a:latin typeface="Open Sans"/>
                </a:endParaRPr>
              </a:p>
            </p:txBody>
          </p:sp>
          <p:sp>
            <p:nvSpPr>
              <p:cNvPr id="532" name=""/>
              <p:cNvSpPr/>
              <p:nvPr/>
            </p:nvSpPr>
            <p:spPr>
              <a:xfrm>
                <a:off x="1680120" y="1964880"/>
                <a:ext cx="132660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3" name=""/>
              <p:cNvSpPr/>
              <p:nvPr/>
            </p:nvSpPr>
            <p:spPr>
              <a:xfrm>
                <a:off x="1680120" y="1920600"/>
                <a:ext cx="132660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34" name=""/>
              <p:cNvGrpSpPr/>
              <p:nvPr/>
            </p:nvGrpSpPr>
            <p:grpSpPr>
              <a:xfrm>
                <a:off x="1680120" y="1299960"/>
                <a:ext cx="1326240" cy="266040"/>
                <a:chOff x="1680120" y="1299960"/>
                <a:chExt cx="1326240" cy="266040"/>
              </a:xfrm>
            </p:grpSpPr>
            <p:sp>
              <p:nvSpPr>
                <p:cNvPr id="535" name=""/>
                <p:cNvSpPr/>
                <p:nvPr/>
              </p:nvSpPr>
              <p:spPr>
                <a:xfrm>
                  <a:off x="1680120" y="1299960"/>
                  <a:ext cx="1326240" cy="133200"/>
                </a:xfrm>
                <a:prstGeom prst="ellipse">
                  <a:avLst/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6" name=""/>
                <p:cNvSpPr/>
                <p:nvPr/>
              </p:nvSpPr>
              <p:spPr>
                <a:xfrm rot="10800000">
                  <a:off x="1680120" y="1432800"/>
                  <a:ext cx="1326240" cy="132840"/>
                </a:xfrm>
                <a:prstGeom prst="arc">
                  <a:avLst>
                    <a:gd name="adj1" fmla="val 10791765"/>
                    <a:gd name="adj2" fmla="val 4147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</p:sp>
            <p:sp>
              <p:nvSpPr>
                <p:cNvPr id="537" name=""/>
                <p:cNvSpPr/>
                <p:nvPr/>
              </p:nvSpPr>
              <p:spPr>
                <a:xfrm rot="10800000">
                  <a:off x="1680120" y="1367640"/>
                  <a:ext cx="1326240" cy="133200"/>
                </a:xfrm>
                <a:prstGeom prst="arc">
                  <a:avLst>
                    <a:gd name="adj1" fmla="val 10791743"/>
                    <a:gd name="adj2" fmla="val 4158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</p:sp>
            <p:sp>
              <p:nvSpPr>
                <p:cNvPr id="538" name=""/>
                <p:cNvSpPr/>
                <p:nvPr/>
              </p:nvSpPr>
              <p:spPr>
                <a:xfrm flipV="1">
                  <a:off x="1680120" y="1366920"/>
                  <a:ext cx="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9" name=""/>
                <p:cNvSpPr/>
                <p:nvPr/>
              </p:nvSpPr>
              <p:spPr>
                <a:xfrm flipV="1">
                  <a:off x="3006360" y="1366920"/>
                  <a:ext cx="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540" name="database-server 14"/>
            <p:cNvGrpSpPr/>
            <p:nvPr/>
          </p:nvGrpSpPr>
          <p:grpSpPr>
            <a:xfrm>
              <a:off x="1650240" y="2023560"/>
              <a:ext cx="2211120" cy="886320"/>
              <a:chOff x="1650240" y="2023560"/>
              <a:chExt cx="2211120" cy="886320"/>
            </a:xfrm>
          </p:grpSpPr>
          <p:sp>
            <p:nvSpPr>
              <p:cNvPr id="541" name=""/>
              <p:cNvSpPr/>
              <p:nvPr/>
            </p:nvSpPr>
            <p:spPr>
              <a:xfrm>
                <a:off x="1650240" y="2023560"/>
                <a:ext cx="2211120" cy="886320"/>
              </a:xfrm>
              <a:prstGeom prst="rect">
                <a:avLst/>
              </a:prstGeom>
              <a:solidFill>
                <a:srgbClr val="3465a4"/>
              </a:solidFill>
              <a:ln cap="rnd" w="19080">
                <a:solidFill>
                  <a:srgbClr val="ffffff"/>
                </a:solidFill>
                <a:round/>
              </a:ln>
            </p:spPr>
            <p:txBody>
              <a:bodyPr lIns="99360" rIns="99360" tIns="54360" bIns="54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ru-RU" sz="1800" spc="-1" strike="noStrike">
                    <a:latin typeface="Arial"/>
                    <a:ea typeface="Microsoft YaHei"/>
                  </a:rPr>
                  <a:t>DB2 Replica1</a:t>
                </a:r>
                <a:endParaRPr b="0" lang="ru-RU" sz="1800" spc="-1" strike="noStrike">
                  <a:latin typeface="Open Sans"/>
                </a:endParaRPr>
              </a:p>
            </p:txBody>
          </p:sp>
          <p:sp>
            <p:nvSpPr>
              <p:cNvPr id="542" name=""/>
              <p:cNvSpPr/>
              <p:nvPr/>
            </p:nvSpPr>
            <p:spPr>
              <a:xfrm>
                <a:off x="2092680" y="2777040"/>
                <a:ext cx="132660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" name=""/>
              <p:cNvSpPr/>
              <p:nvPr/>
            </p:nvSpPr>
            <p:spPr>
              <a:xfrm>
                <a:off x="2092680" y="2732760"/>
                <a:ext cx="132660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44" name=""/>
              <p:cNvGrpSpPr/>
              <p:nvPr/>
            </p:nvGrpSpPr>
            <p:grpSpPr>
              <a:xfrm>
                <a:off x="2092680" y="2112120"/>
                <a:ext cx="1326240" cy="266040"/>
                <a:chOff x="2092680" y="2112120"/>
                <a:chExt cx="1326240" cy="266040"/>
              </a:xfrm>
            </p:grpSpPr>
            <p:sp>
              <p:nvSpPr>
                <p:cNvPr id="545" name=""/>
                <p:cNvSpPr/>
                <p:nvPr/>
              </p:nvSpPr>
              <p:spPr>
                <a:xfrm>
                  <a:off x="2092680" y="2112120"/>
                  <a:ext cx="1326240" cy="133200"/>
                </a:xfrm>
                <a:prstGeom prst="ellipse">
                  <a:avLst/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6" name=""/>
                <p:cNvSpPr/>
                <p:nvPr/>
              </p:nvSpPr>
              <p:spPr>
                <a:xfrm rot="10800000">
                  <a:off x="2092680" y="2244960"/>
                  <a:ext cx="1326240" cy="132840"/>
                </a:xfrm>
                <a:prstGeom prst="arc">
                  <a:avLst>
                    <a:gd name="adj1" fmla="val 10791765"/>
                    <a:gd name="adj2" fmla="val 4147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</p:sp>
            <p:sp>
              <p:nvSpPr>
                <p:cNvPr id="547" name=""/>
                <p:cNvSpPr/>
                <p:nvPr/>
              </p:nvSpPr>
              <p:spPr>
                <a:xfrm rot="10800000">
                  <a:off x="2092680" y="2179800"/>
                  <a:ext cx="1326240" cy="133200"/>
                </a:xfrm>
                <a:prstGeom prst="arc">
                  <a:avLst>
                    <a:gd name="adj1" fmla="val 10791743"/>
                    <a:gd name="adj2" fmla="val 4158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</p:sp>
            <p:sp>
              <p:nvSpPr>
                <p:cNvPr id="548" name=""/>
                <p:cNvSpPr/>
                <p:nvPr/>
              </p:nvSpPr>
              <p:spPr>
                <a:xfrm flipV="1">
                  <a:off x="2092680" y="2179080"/>
                  <a:ext cx="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9" name=""/>
                <p:cNvSpPr/>
                <p:nvPr/>
              </p:nvSpPr>
              <p:spPr>
                <a:xfrm flipV="1">
                  <a:off x="3418920" y="2179080"/>
                  <a:ext cx="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550" name="database-server 15"/>
            <p:cNvGrpSpPr/>
            <p:nvPr/>
          </p:nvGrpSpPr>
          <p:grpSpPr>
            <a:xfrm>
              <a:off x="2080080" y="2835720"/>
              <a:ext cx="2211120" cy="886320"/>
              <a:chOff x="2080080" y="2835720"/>
              <a:chExt cx="2211120" cy="886320"/>
            </a:xfrm>
          </p:grpSpPr>
          <p:sp>
            <p:nvSpPr>
              <p:cNvPr id="551" name=""/>
              <p:cNvSpPr/>
              <p:nvPr/>
            </p:nvSpPr>
            <p:spPr>
              <a:xfrm>
                <a:off x="2080080" y="2835720"/>
                <a:ext cx="2211120" cy="886320"/>
              </a:xfrm>
              <a:prstGeom prst="rect">
                <a:avLst/>
              </a:prstGeom>
              <a:solidFill>
                <a:srgbClr val="3465a4"/>
              </a:solidFill>
              <a:ln cap="rnd" w="19080">
                <a:solidFill>
                  <a:srgbClr val="ffffff"/>
                </a:solidFill>
                <a:round/>
              </a:ln>
            </p:spPr>
            <p:txBody>
              <a:bodyPr lIns="99360" rIns="99360" tIns="54360" bIns="54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ru-RU" sz="1800" spc="-1" strike="noStrike">
                    <a:latin typeface="Arial"/>
                    <a:ea typeface="Microsoft YaHei"/>
                  </a:rPr>
                  <a:t>DB3 Replica2</a:t>
                </a:r>
                <a:endParaRPr b="0" lang="ru-RU" sz="1800" spc="-1" strike="noStrike">
                  <a:latin typeface="Open Sans"/>
                </a:endParaRPr>
              </a:p>
            </p:txBody>
          </p:sp>
          <p:sp>
            <p:nvSpPr>
              <p:cNvPr id="552" name=""/>
              <p:cNvSpPr/>
              <p:nvPr/>
            </p:nvSpPr>
            <p:spPr>
              <a:xfrm>
                <a:off x="2522520" y="3589200"/>
                <a:ext cx="132660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3" name=""/>
              <p:cNvSpPr/>
              <p:nvPr/>
            </p:nvSpPr>
            <p:spPr>
              <a:xfrm>
                <a:off x="2522520" y="3544920"/>
                <a:ext cx="132660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54" name=""/>
              <p:cNvGrpSpPr/>
              <p:nvPr/>
            </p:nvGrpSpPr>
            <p:grpSpPr>
              <a:xfrm>
                <a:off x="2522520" y="2924280"/>
                <a:ext cx="1326240" cy="266040"/>
                <a:chOff x="2522520" y="2924280"/>
                <a:chExt cx="1326240" cy="266040"/>
              </a:xfrm>
            </p:grpSpPr>
            <p:sp>
              <p:nvSpPr>
                <p:cNvPr id="555" name=""/>
                <p:cNvSpPr/>
                <p:nvPr/>
              </p:nvSpPr>
              <p:spPr>
                <a:xfrm>
                  <a:off x="2522520" y="2924280"/>
                  <a:ext cx="1326240" cy="133200"/>
                </a:xfrm>
                <a:prstGeom prst="ellipse">
                  <a:avLst/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56" name=""/>
                <p:cNvSpPr/>
                <p:nvPr/>
              </p:nvSpPr>
              <p:spPr>
                <a:xfrm rot="10800000">
                  <a:off x="2522520" y="3057120"/>
                  <a:ext cx="1326240" cy="132840"/>
                </a:xfrm>
                <a:prstGeom prst="arc">
                  <a:avLst>
                    <a:gd name="adj1" fmla="val 10791765"/>
                    <a:gd name="adj2" fmla="val 4147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</p:sp>
            <p:sp>
              <p:nvSpPr>
                <p:cNvPr id="557" name=""/>
                <p:cNvSpPr/>
                <p:nvPr/>
              </p:nvSpPr>
              <p:spPr>
                <a:xfrm rot="10800000">
                  <a:off x="2522520" y="2991960"/>
                  <a:ext cx="1326240" cy="133200"/>
                </a:xfrm>
                <a:prstGeom prst="arc">
                  <a:avLst>
                    <a:gd name="adj1" fmla="val 10791743"/>
                    <a:gd name="adj2" fmla="val 4158"/>
                  </a:avLst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</p:sp>
            <p:sp>
              <p:nvSpPr>
                <p:cNvPr id="558" name=""/>
                <p:cNvSpPr/>
                <p:nvPr/>
              </p:nvSpPr>
              <p:spPr>
                <a:xfrm flipV="1">
                  <a:off x="2522520" y="2991240"/>
                  <a:ext cx="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59" name=""/>
                <p:cNvSpPr/>
                <p:nvPr/>
              </p:nvSpPr>
              <p:spPr>
                <a:xfrm flipV="1">
                  <a:off x="3848760" y="2991240"/>
                  <a:ext cx="0" cy="132840"/>
                </a:xfrm>
                <a:prstGeom prst="line">
                  <a:avLst/>
                </a:prstGeom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560" name=""/>
            <p:cNvSpPr/>
            <p:nvPr/>
          </p:nvSpPr>
          <p:spPr>
            <a:xfrm>
              <a:off x="5580000" y="360000"/>
              <a:ext cx="2700000" cy="160236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/>
              <a:r>
                <a:rPr b="0" lang="ru-RU" sz="1800" spc="-1" strike="noStrike">
                  <a:latin typeface="Open Sans"/>
                </a:rPr>
                <a:t>Для клиентов:</a:t>
              </a:r>
              <a:endParaRPr b="0" lang="ru-RU" sz="1800" spc="-1" strike="noStrike">
                <a:latin typeface="Open Sans"/>
              </a:endParaRPr>
            </a:p>
            <a:p>
              <a:pPr algn="ctr"/>
              <a:r>
                <a:rPr b="0" lang="ru-RU" sz="1800" spc="-1" strike="noStrike">
                  <a:latin typeface="Open Sans"/>
                </a:rPr>
                <a:t>Master</a:t>
              </a:r>
              <a:endParaRPr b="0" lang="ru-RU" sz="1800" spc="-1" strike="noStrike">
                <a:latin typeface="Open Sans"/>
              </a:endParaRPr>
            </a:p>
            <a:p>
              <a:pPr algn="ctr"/>
              <a:r>
                <a:rPr b="0" lang="ru-RU" sz="1800" spc="-1" strike="noStrike">
                  <a:latin typeface="Open Sans"/>
                </a:rPr>
                <a:t>192.168.122.100:5000</a:t>
              </a:r>
              <a:endParaRPr b="0" lang="ru-RU" sz="1800" spc="-1" strike="noStrike">
                <a:latin typeface="Open Sans"/>
              </a:endParaRPr>
            </a:p>
            <a:p>
              <a:pPr algn="ctr"/>
              <a:r>
                <a:rPr b="0" lang="ru-RU" sz="1800" spc="-1" strike="noStrike">
                  <a:latin typeface="Open Sans"/>
                </a:rPr>
                <a:t>Replica</a:t>
              </a:r>
              <a:endParaRPr b="0" lang="ru-RU" sz="1800" spc="-1" strike="noStrike">
                <a:latin typeface="Open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latin typeface="Open Sans"/>
                </a:rPr>
                <a:t>192.168.122.100:5001</a:t>
              </a:r>
              <a:endParaRPr b="0" lang="ru-RU" sz="1800" spc="-1" strike="noStrike">
                <a:latin typeface="Open Sans"/>
              </a:endParaRPr>
            </a:p>
          </p:txBody>
        </p:sp>
        <p:sp>
          <p:nvSpPr>
            <p:cNvPr id="561" name=""/>
            <p:cNvSpPr/>
            <p:nvPr/>
          </p:nvSpPr>
          <p:spPr>
            <a:xfrm>
              <a:off x="2880000" y="3780000"/>
              <a:ext cx="1815480" cy="1002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/>
              <a:r>
                <a:rPr b="0" lang="ru-RU" sz="1800" spc="-1" strike="noStrike">
                  <a:latin typeface="Open Sans"/>
                </a:rPr>
                <a:t>192.168.122.10</a:t>
              </a:r>
              <a:endParaRPr b="0" lang="ru-RU" sz="1800" spc="-1" strike="noStrike">
                <a:latin typeface="Open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latin typeface="Open Sans"/>
                </a:rPr>
                <a:t>192.168.122.20</a:t>
              </a:r>
              <a:endParaRPr b="0" lang="ru-RU" sz="1800" spc="-1" strike="noStrike">
                <a:latin typeface="Open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latin typeface="Open Sans"/>
                </a:rPr>
                <a:t>192.168.122.30</a:t>
              </a:r>
              <a:endParaRPr b="0" lang="ru-RU" sz="1800" spc="-1" strike="noStrike">
                <a:latin typeface="Open Sans"/>
              </a:endParaRPr>
            </a:p>
          </p:txBody>
        </p:sp>
        <p:sp>
          <p:nvSpPr>
            <p:cNvPr id="562" name=""/>
            <p:cNvSpPr/>
            <p:nvPr/>
          </p:nvSpPr>
          <p:spPr>
            <a:xfrm>
              <a:off x="5384520" y="3677400"/>
              <a:ext cx="1815480" cy="6426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/>
              <a:r>
                <a:rPr b="0" lang="ru-RU" sz="1800" spc="-1" strike="noStrike">
                  <a:latin typeface="Open Sans"/>
                </a:rPr>
                <a:t>192.168.122.40</a:t>
              </a:r>
              <a:endParaRPr b="0" lang="ru-RU" sz="1800" spc="-1" strike="noStrike">
                <a:latin typeface="Open Sans"/>
              </a:endParaRPr>
            </a:p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latin typeface="Open Sans"/>
                </a:rPr>
                <a:t>192.168.122.50</a:t>
              </a:r>
              <a:endParaRPr b="0" lang="ru-RU" sz="1800" spc="-1" strike="noStrike">
                <a:latin typeface="Open Sans"/>
              </a:endParaRPr>
            </a:p>
          </p:txBody>
        </p:sp>
      </p:grpSp>
      <p:sp>
        <p:nvSpPr>
          <p:cNvPr id="563" name="Open 3"/>
          <p:cNvSpPr txBox="1"/>
          <p:nvPr/>
        </p:nvSpPr>
        <p:spPr>
          <a:xfrm>
            <a:off x="3706200" y="1488960"/>
            <a:ext cx="1657800" cy="679680"/>
          </a:xfrm>
          <a:prstGeom prst="rect">
            <a:avLst/>
          </a:prstGeom>
        </p:spPr>
        <p:txBody>
          <a:bodyPr wrap="none" lIns="100080" rIns="100080" tIns="56880" bIns="5688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ln cap="rnd" w="29160">
                  <a:solidFill>
                    <a:srgbClr val="3465a4"/>
                  </a:solidFill>
                  <a:round/>
                </a:ln>
                <a:noFill/>
                <a:effectLst>
                  <a:outerShdw dist="53966" dir="2700000" blurRad="0" rotWithShape="0">
                    <a:srgbClr val="3465a4">
                      <a:alpha val="20000"/>
                    </a:srgbClr>
                  </a:outerShdw>
                </a:effectLst>
                <a:latin typeface="Gentium Book Basic"/>
                <a:ea typeface="MS Gothic"/>
              </a:rPr>
              <a:t>ZooKeeper</a:t>
            </a:r>
            <a:endParaRPr b="1" lang="ru-RU" sz="2400" spc="-1" strike="noStrike">
              <a:ln cap="rnd" w="29160">
                <a:solidFill>
                  <a:srgbClr val="3465a4"/>
                </a:solidFill>
                <a:round/>
              </a:ln>
              <a:noFill/>
              <a:effectLst>
                <a:outerShdw dist="53966" dir="2700000" blurRad="0" rotWithShape="0">
                  <a:srgbClr val="3465a4">
                    <a:alpha val="20000"/>
                  </a:srgbClr>
                </a:outerShdw>
              </a:effectLst>
              <a:latin typeface="Gentium Book Basic"/>
              <a:ea typeface="MS Gothic"/>
            </a:endParaRPr>
          </a:p>
          <a:p>
            <a:pPr>
              <a:lnSpc>
                <a:spcPct val="100000"/>
              </a:lnSpc>
            </a:pPr>
            <a:r>
              <a:rPr b="1" lang="ru-RU" sz="2400" spc="-1" strike="noStrike">
                <a:ln cap="rnd" w="29160">
                  <a:solidFill>
                    <a:srgbClr val="3465a4"/>
                  </a:solidFill>
                  <a:round/>
                </a:ln>
                <a:noFill/>
                <a:effectLst>
                  <a:outerShdw dist="53966" dir="2700000" blurRad="0" rotWithShape="0">
                    <a:srgbClr val="3465a4">
                      <a:alpha val="20000"/>
                    </a:srgbClr>
                  </a:outerShdw>
                </a:effectLst>
                <a:latin typeface="Gentium Book Basic"/>
                <a:ea typeface="MS Gothic"/>
              </a:rPr>
              <a:t>patroni</a:t>
            </a:r>
            <a:endParaRPr b="1" lang="ru-RU" sz="2400" spc="-1" strike="noStrike">
              <a:ln cap="rnd" w="29160">
                <a:solidFill>
                  <a:srgbClr val="3465a4"/>
                </a:solidFill>
                <a:round/>
              </a:ln>
              <a:noFill/>
              <a:effectLst>
                <a:outerShdw dist="53966" dir="2700000" blurRad="0" rotWithShape="0">
                  <a:srgbClr val="3465a4">
                    <a:alpha val="20000"/>
                  </a:srgbClr>
                </a:outerShdw>
              </a:effectLst>
              <a:latin typeface="Gentium Book Basic"/>
              <a:ea typeface="MS Gothic"/>
            </a:endParaRPr>
          </a:p>
        </p:txBody>
      </p:sp>
      <p:sp>
        <p:nvSpPr>
          <p:cNvPr id="564" name="Open 4"/>
          <p:cNvSpPr txBox="1"/>
          <p:nvPr/>
        </p:nvSpPr>
        <p:spPr>
          <a:xfrm>
            <a:off x="82440" y="3042720"/>
            <a:ext cx="1897920" cy="679680"/>
          </a:xfrm>
          <a:prstGeom prst="rect">
            <a:avLst/>
          </a:prstGeom>
        </p:spPr>
        <p:txBody>
          <a:bodyPr wrap="none" lIns="100080" rIns="100080" tIns="56880" bIns="56880" anchor="ctr" anchorCtr="1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ru-RU" sz="2400" spc="-1" strike="noStrike">
                <a:ln cap="rnd" w="29160">
                  <a:solidFill>
                    <a:srgbClr val="3465a4"/>
                  </a:solidFill>
                  <a:round/>
                </a:ln>
                <a:noFill/>
                <a:effectLst>
                  <a:outerShdw dist="53966" dir="2700000" blurRad="0" rotWithShape="0">
                    <a:srgbClr val="3465a4">
                      <a:alpha val="20000"/>
                    </a:srgbClr>
                  </a:outerShdw>
                </a:effectLst>
                <a:latin typeface="Gentium Book Basic"/>
                <a:ea typeface="MS Gothic"/>
              </a:rPr>
              <a:t>PostgreSQL</a:t>
            </a:r>
            <a:endParaRPr b="1" lang="ru-RU" sz="2400" spc="-1" strike="noStrike">
              <a:ln cap="rnd" w="29160">
                <a:solidFill>
                  <a:srgbClr val="3465a4"/>
                </a:solidFill>
                <a:round/>
              </a:ln>
              <a:noFill/>
              <a:effectLst>
                <a:outerShdw dist="53966" dir="2700000" blurRad="0" rotWithShape="0">
                  <a:srgbClr val="3465a4">
                    <a:alpha val="20000"/>
                  </a:srgbClr>
                </a:outerShdw>
              </a:effectLst>
              <a:latin typeface="Gentium Book Basic"/>
              <a:ea typeface="MS Gothic"/>
            </a:endParaRPr>
          </a:p>
        </p:txBody>
      </p:sp>
      <p:grpSp>
        <p:nvGrpSpPr>
          <p:cNvPr id="565" name="proxy-server 3"/>
          <p:cNvGrpSpPr/>
          <p:nvPr/>
        </p:nvGrpSpPr>
        <p:grpSpPr>
          <a:xfrm>
            <a:off x="6107040" y="2097720"/>
            <a:ext cx="412560" cy="1556640"/>
            <a:chOff x="6107040" y="2097720"/>
            <a:chExt cx="412560" cy="1556640"/>
          </a:xfrm>
        </p:grpSpPr>
        <p:sp>
          <p:nvSpPr>
            <p:cNvPr id="566" name=""/>
            <p:cNvSpPr/>
            <p:nvPr/>
          </p:nvSpPr>
          <p:spPr>
            <a:xfrm>
              <a:off x="6107040" y="2097720"/>
              <a:ext cx="412560" cy="676800"/>
            </a:xfrm>
            <a:prstGeom prst="rect">
              <a:avLst/>
            </a:prstGeom>
            <a:solidFill>
              <a:srgbClr val="3465a4"/>
            </a:solidFill>
            <a:ln cap="rnd" w="19080">
              <a:solidFill>
                <a:srgbClr val="ffffff"/>
              </a:solidFill>
              <a:round/>
            </a:ln>
          </p:spPr>
          <p:txBody>
            <a:bodyPr lIns="99360" rIns="99360" tIns="54360" bIns="5436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ru-RU" sz="1800" spc="-1" strike="noStrike">
                  <a:latin typeface="Arial"/>
                  <a:ea typeface="Microsoft YaHei"/>
                </a:rPr>
                <a:t>HA1</a:t>
              </a:r>
              <a:endParaRPr b="0" lang="ru-RU" sz="1800" spc="-1" strike="noStrike">
                <a:latin typeface="Open Sans"/>
              </a:endParaRPr>
            </a:p>
          </p:txBody>
        </p:sp>
        <p:sp>
          <p:nvSpPr>
            <p:cNvPr id="567" name=""/>
            <p:cNvSpPr/>
            <p:nvPr/>
          </p:nvSpPr>
          <p:spPr>
            <a:xfrm>
              <a:off x="6189480" y="2673000"/>
              <a:ext cx="247680" cy="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"/>
            <p:cNvSpPr/>
            <p:nvPr/>
          </p:nvSpPr>
          <p:spPr>
            <a:xfrm>
              <a:off x="6189480" y="2639160"/>
              <a:ext cx="247680" cy="0"/>
            </a:xfrm>
            <a:prstGeom prst="line">
              <a:avLst/>
            </a:prstGeom>
            <a:ln cap="rnd"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69" name=""/>
            <p:cNvGrpSpPr/>
            <p:nvPr/>
          </p:nvGrpSpPr>
          <p:grpSpPr>
            <a:xfrm>
              <a:off x="6271920" y="2172600"/>
              <a:ext cx="165240" cy="135360"/>
              <a:chOff x="6271920" y="2172600"/>
              <a:chExt cx="165240" cy="135360"/>
            </a:xfrm>
          </p:grpSpPr>
          <p:sp>
            <p:nvSpPr>
              <p:cNvPr id="570" name=""/>
              <p:cNvSpPr/>
              <p:nvPr/>
            </p:nvSpPr>
            <p:spPr>
              <a:xfrm>
                <a:off x="6273000" y="2175120"/>
                <a:ext cx="160920" cy="128880"/>
              </a:xfrm>
              <a:custGeom>
                <a:avLst/>
                <a:gdLst/>
                <a:ahLst/>
                <a:rect l="0" t="0" r="r" b="b"/>
                <a:pathLst>
                  <a:path w="448" h="360">
                    <a:moveTo>
                      <a:pt x="186" y="4"/>
                    </a:moveTo>
                    <a:cubicBezTo>
                      <a:pt x="184" y="3"/>
                      <a:pt x="182" y="3"/>
                      <a:pt x="181" y="3"/>
                    </a:cubicBezTo>
                    <a:cubicBezTo>
                      <a:pt x="179" y="4"/>
                      <a:pt x="182" y="4"/>
                      <a:pt x="182" y="6"/>
                    </a:cubicBezTo>
                    <a:cubicBezTo>
                      <a:pt x="178" y="6"/>
                      <a:pt x="175" y="6"/>
                      <a:pt x="171" y="4"/>
                    </a:cubicBezTo>
                    <a:lnTo>
                      <a:pt x="170" y="4"/>
                    </a:lnTo>
                    <a:lnTo>
                      <a:pt x="169" y="4"/>
                    </a:lnTo>
                    <a:cubicBezTo>
                      <a:pt x="176" y="3"/>
                      <a:pt x="182" y="1"/>
                      <a:pt x="190" y="0"/>
                    </a:cubicBezTo>
                    <a:cubicBezTo>
                      <a:pt x="190" y="3"/>
                      <a:pt x="189" y="3"/>
                      <a:pt x="186" y="4"/>
                    </a:cubicBezTo>
                    <a:moveTo>
                      <a:pt x="164" y="9"/>
                    </a:moveTo>
                    <a:cubicBezTo>
                      <a:pt x="166" y="9"/>
                      <a:pt x="167" y="9"/>
                      <a:pt x="167" y="11"/>
                    </a:cubicBezTo>
                    <a:cubicBezTo>
                      <a:pt x="167" y="12"/>
                      <a:pt x="164" y="12"/>
                      <a:pt x="164" y="15"/>
                    </a:cubicBezTo>
                    <a:cubicBezTo>
                      <a:pt x="166" y="17"/>
                      <a:pt x="167" y="17"/>
                      <a:pt x="168" y="17"/>
                    </a:cubicBezTo>
                    <a:cubicBezTo>
                      <a:pt x="170" y="18"/>
                      <a:pt x="173" y="17"/>
                      <a:pt x="174" y="17"/>
                    </a:cubicBezTo>
                    <a:cubicBezTo>
                      <a:pt x="177" y="15"/>
                      <a:pt x="179" y="12"/>
                      <a:pt x="182" y="12"/>
                    </a:cubicBezTo>
                    <a:cubicBezTo>
                      <a:pt x="182" y="12"/>
                      <a:pt x="185" y="18"/>
                      <a:pt x="185" y="20"/>
                    </a:cubicBezTo>
                    <a:lnTo>
                      <a:pt x="185" y="25"/>
                    </a:lnTo>
                    <a:cubicBezTo>
                      <a:pt x="185" y="28"/>
                      <a:pt x="190" y="27"/>
                      <a:pt x="193" y="29"/>
                    </a:cubicBezTo>
                    <a:cubicBezTo>
                      <a:pt x="193" y="30"/>
                      <a:pt x="193" y="31"/>
                      <a:pt x="193" y="31"/>
                    </a:cubicBezTo>
                    <a:cubicBezTo>
                      <a:pt x="195" y="33"/>
                      <a:pt x="196" y="33"/>
                      <a:pt x="196" y="34"/>
                    </a:cubicBezTo>
                    <a:cubicBezTo>
                      <a:pt x="196" y="37"/>
                      <a:pt x="193" y="37"/>
                      <a:pt x="193" y="42"/>
                    </a:cubicBezTo>
                    <a:cubicBezTo>
                      <a:pt x="193" y="42"/>
                      <a:pt x="190" y="42"/>
                      <a:pt x="190" y="45"/>
                    </a:cubicBezTo>
                    <a:cubicBezTo>
                      <a:pt x="190" y="48"/>
                      <a:pt x="196" y="45"/>
                      <a:pt x="197" y="47"/>
                    </a:cubicBezTo>
                    <a:cubicBezTo>
                      <a:pt x="198" y="48"/>
                      <a:pt x="197" y="49"/>
                      <a:pt x="196" y="51"/>
                    </a:cubicBezTo>
                    <a:cubicBezTo>
                      <a:pt x="197" y="52"/>
                      <a:pt x="198" y="56"/>
                      <a:pt x="195" y="56"/>
                    </a:cubicBezTo>
                    <a:cubicBezTo>
                      <a:pt x="193" y="56"/>
                      <a:pt x="193" y="53"/>
                      <a:pt x="192" y="53"/>
                    </a:cubicBezTo>
                    <a:lnTo>
                      <a:pt x="188" y="53"/>
                    </a:lnTo>
                    <a:cubicBezTo>
                      <a:pt x="186" y="53"/>
                      <a:pt x="185" y="52"/>
                      <a:pt x="184" y="52"/>
                    </a:cubicBezTo>
                    <a:cubicBezTo>
                      <a:pt x="182" y="52"/>
                      <a:pt x="179" y="53"/>
                      <a:pt x="177" y="51"/>
                    </a:cubicBezTo>
                    <a:lnTo>
                      <a:pt x="186" y="42"/>
                    </a:lnTo>
                    <a:cubicBezTo>
                      <a:pt x="188" y="42"/>
                      <a:pt x="189" y="42"/>
                      <a:pt x="188" y="41"/>
                    </a:cubicBezTo>
                    <a:cubicBezTo>
                      <a:pt x="186" y="39"/>
                      <a:pt x="185" y="40"/>
                      <a:pt x="182" y="42"/>
                    </a:cubicBezTo>
                    <a:cubicBezTo>
                      <a:pt x="182" y="42"/>
                      <a:pt x="179" y="44"/>
                      <a:pt x="177" y="44"/>
                    </a:cubicBezTo>
                    <a:cubicBezTo>
                      <a:pt x="173" y="44"/>
                      <a:pt x="168" y="42"/>
                      <a:pt x="164" y="45"/>
                    </a:cubicBezTo>
                    <a:cubicBezTo>
                      <a:pt x="164" y="45"/>
                      <a:pt x="168" y="45"/>
                      <a:pt x="168" y="47"/>
                    </a:cubicBezTo>
                    <a:cubicBezTo>
                      <a:pt x="167" y="48"/>
                      <a:pt x="166" y="48"/>
                      <a:pt x="164" y="47"/>
                    </a:cubicBezTo>
                    <a:cubicBezTo>
                      <a:pt x="163" y="47"/>
                      <a:pt x="163" y="45"/>
                      <a:pt x="163" y="45"/>
                    </a:cubicBezTo>
                    <a:cubicBezTo>
                      <a:pt x="162" y="44"/>
                      <a:pt x="159" y="44"/>
                      <a:pt x="156" y="44"/>
                    </a:cubicBezTo>
                    <a:cubicBezTo>
                      <a:pt x="153" y="44"/>
                      <a:pt x="152" y="45"/>
                      <a:pt x="152" y="47"/>
                    </a:cubicBezTo>
                    <a:cubicBezTo>
                      <a:pt x="155" y="48"/>
                      <a:pt x="160" y="45"/>
                      <a:pt x="160" y="49"/>
                    </a:cubicBezTo>
                    <a:cubicBezTo>
                      <a:pt x="159" y="51"/>
                      <a:pt x="155" y="52"/>
                      <a:pt x="155" y="55"/>
                    </a:cubicBezTo>
                    <a:cubicBezTo>
                      <a:pt x="155" y="56"/>
                      <a:pt x="157" y="58"/>
                      <a:pt x="159" y="58"/>
                    </a:cubicBezTo>
                    <a:cubicBezTo>
                      <a:pt x="160" y="58"/>
                      <a:pt x="160" y="58"/>
                      <a:pt x="160" y="58"/>
                    </a:cubicBezTo>
                    <a:cubicBezTo>
                      <a:pt x="162" y="58"/>
                      <a:pt x="163" y="58"/>
                      <a:pt x="164" y="58"/>
                    </a:cubicBezTo>
                    <a:cubicBezTo>
                      <a:pt x="166" y="57"/>
                      <a:pt x="167" y="56"/>
                      <a:pt x="170" y="56"/>
                    </a:cubicBezTo>
                    <a:cubicBezTo>
                      <a:pt x="171" y="58"/>
                      <a:pt x="167" y="61"/>
                      <a:pt x="164" y="61"/>
                    </a:cubicBezTo>
                    <a:cubicBezTo>
                      <a:pt x="160" y="62"/>
                      <a:pt x="156" y="62"/>
                      <a:pt x="154" y="64"/>
                    </a:cubicBezTo>
                    <a:cubicBezTo>
                      <a:pt x="151" y="64"/>
                      <a:pt x="147" y="67"/>
                      <a:pt x="147" y="64"/>
                    </a:cubicBezTo>
                    <a:cubicBezTo>
                      <a:pt x="145" y="62"/>
                      <a:pt x="149" y="62"/>
                      <a:pt x="149" y="61"/>
                    </a:cubicBezTo>
                    <a:cubicBezTo>
                      <a:pt x="146" y="61"/>
                      <a:pt x="142" y="62"/>
                      <a:pt x="140" y="64"/>
                    </a:cubicBezTo>
                    <a:cubicBezTo>
                      <a:pt x="136" y="64"/>
                      <a:pt x="128" y="66"/>
                      <a:pt x="127" y="70"/>
                    </a:cubicBezTo>
                    <a:cubicBezTo>
                      <a:pt x="127" y="70"/>
                      <a:pt x="128" y="73"/>
                      <a:pt x="127" y="73"/>
                    </a:cubicBezTo>
                    <a:cubicBezTo>
                      <a:pt x="127" y="73"/>
                      <a:pt x="123" y="74"/>
                      <a:pt x="122" y="74"/>
                    </a:cubicBezTo>
                    <a:cubicBezTo>
                      <a:pt x="119" y="75"/>
                      <a:pt x="118" y="75"/>
                      <a:pt x="117" y="76"/>
                    </a:cubicBezTo>
                    <a:lnTo>
                      <a:pt x="114" y="76"/>
                    </a:lnTo>
                    <a:cubicBezTo>
                      <a:pt x="112" y="77"/>
                      <a:pt x="112" y="78"/>
                      <a:pt x="110" y="80"/>
                    </a:cubicBezTo>
                    <a:cubicBezTo>
                      <a:pt x="108" y="80"/>
                      <a:pt x="108" y="81"/>
                      <a:pt x="107" y="81"/>
                    </a:cubicBezTo>
                    <a:cubicBezTo>
                      <a:pt x="106" y="82"/>
                      <a:pt x="105" y="84"/>
                      <a:pt x="103" y="85"/>
                    </a:cubicBezTo>
                    <a:cubicBezTo>
                      <a:pt x="101" y="85"/>
                      <a:pt x="101" y="84"/>
                      <a:pt x="100" y="85"/>
                    </a:cubicBezTo>
                    <a:cubicBezTo>
                      <a:pt x="100" y="87"/>
                      <a:pt x="101" y="90"/>
                      <a:pt x="100" y="92"/>
                    </a:cubicBezTo>
                    <a:cubicBezTo>
                      <a:pt x="97" y="94"/>
                      <a:pt x="86" y="97"/>
                      <a:pt x="81" y="102"/>
                    </a:cubicBezTo>
                    <a:cubicBezTo>
                      <a:pt x="77" y="103"/>
                      <a:pt x="72" y="109"/>
                      <a:pt x="72" y="112"/>
                    </a:cubicBezTo>
                    <a:cubicBezTo>
                      <a:pt x="72" y="115"/>
                      <a:pt x="74" y="122"/>
                      <a:pt x="73" y="124"/>
                    </a:cubicBezTo>
                    <a:cubicBezTo>
                      <a:pt x="70" y="122"/>
                      <a:pt x="66" y="122"/>
                      <a:pt x="63" y="120"/>
                    </a:cubicBezTo>
                    <a:cubicBezTo>
                      <a:pt x="63" y="119"/>
                      <a:pt x="62" y="112"/>
                      <a:pt x="61" y="111"/>
                    </a:cubicBezTo>
                    <a:cubicBezTo>
                      <a:pt x="60" y="111"/>
                      <a:pt x="60" y="115"/>
                      <a:pt x="56" y="112"/>
                    </a:cubicBezTo>
                    <a:cubicBezTo>
                      <a:pt x="51" y="109"/>
                      <a:pt x="49" y="109"/>
                      <a:pt x="44" y="110"/>
                    </a:cubicBezTo>
                    <a:cubicBezTo>
                      <a:pt x="40" y="112"/>
                      <a:pt x="39" y="115"/>
                      <a:pt x="36" y="115"/>
                    </a:cubicBezTo>
                    <a:cubicBezTo>
                      <a:pt x="30" y="111"/>
                      <a:pt x="23" y="112"/>
                      <a:pt x="22" y="112"/>
                    </a:cubicBezTo>
                    <a:cubicBezTo>
                      <a:pt x="26" y="105"/>
                      <a:pt x="30" y="98"/>
                      <a:pt x="35" y="92"/>
                    </a:cubicBezTo>
                    <a:cubicBezTo>
                      <a:pt x="43" y="79"/>
                      <a:pt x="54" y="66"/>
                      <a:pt x="67" y="55"/>
                    </a:cubicBezTo>
                    <a:cubicBezTo>
                      <a:pt x="69" y="55"/>
                      <a:pt x="72" y="53"/>
                      <a:pt x="73" y="54"/>
                    </a:cubicBezTo>
                    <a:cubicBezTo>
                      <a:pt x="75" y="54"/>
                      <a:pt x="75" y="56"/>
                      <a:pt x="78" y="56"/>
                    </a:cubicBezTo>
                    <a:cubicBezTo>
                      <a:pt x="78" y="57"/>
                      <a:pt x="83" y="56"/>
                      <a:pt x="84" y="56"/>
                    </a:cubicBezTo>
                    <a:cubicBezTo>
                      <a:pt x="89" y="54"/>
                      <a:pt x="84" y="49"/>
                      <a:pt x="83" y="49"/>
                    </a:cubicBezTo>
                    <a:cubicBezTo>
                      <a:pt x="80" y="48"/>
                      <a:pt x="75" y="50"/>
                      <a:pt x="72" y="52"/>
                    </a:cubicBezTo>
                    <a:cubicBezTo>
                      <a:pt x="83" y="42"/>
                      <a:pt x="94" y="34"/>
                      <a:pt x="107" y="27"/>
                    </a:cubicBezTo>
                    <a:cubicBezTo>
                      <a:pt x="110" y="28"/>
                      <a:pt x="112" y="26"/>
                      <a:pt x="114" y="28"/>
                    </a:cubicBezTo>
                    <a:cubicBezTo>
                      <a:pt x="114" y="30"/>
                      <a:pt x="110" y="31"/>
                      <a:pt x="110" y="33"/>
                    </a:cubicBezTo>
                    <a:cubicBezTo>
                      <a:pt x="111" y="34"/>
                      <a:pt x="108" y="36"/>
                      <a:pt x="108" y="36"/>
                    </a:cubicBezTo>
                    <a:cubicBezTo>
                      <a:pt x="108" y="39"/>
                      <a:pt x="111" y="41"/>
                      <a:pt x="114" y="41"/>
                    </a:cubicBezTo>
                    <a:cubicBezTo>
                      <a:pt x="115" y="41"/>
                      <a:pt x="118" y="39"/>
                      <a:pt x="119" y="36"/>
                    </a:cubicBezTo>
                    <a:cubicBezTo>
                      <a:pt x="119" y="34"/>
                      <a:pt x="119" y="31"/>
                      <a:pt x="121" y="30"/>
                    </a:cubicBezTo>
                    <a:cubicBezTo>
                      <a:pt x="130" y="30"/>
                      <a:pt x="140" y="26"/>
                      <a:pt x="139" y="17"/>
                    </a:cubicBezTo>
                    <a:lnTo>
                      <a:pt x="139" y="14"/>
                    </a:lnTo>
                    <a:cubicBezTo>
                      <a:pt x="139" y="13"/>
                      <a:pt x="139" y="13"/>
                      <a:pt x="140" y="12"/>
                    </a:cubicBezTo>
                    <a:cubicBezTo>
                      <a:pt x="147" y="10"/>
                      <a:pt x="154" y="8"/>
                      <a:pt x="161" y="6"/>
                    </a:cubicBezTo>
                    <a:cubicBezTo>
                      <a:pt x="162" y="7"/>
                      <a:pt x="163" y="8"/>
                      <a:pt x="164" y="9"/>
                    </a:cubicBezTo>
                    <a:moveTo>
                      <a:pt x="32" y="141"/>
                    </a:moveTo>
                    <a:cubicBezTo>
                      <a:pt x="33" y="139"/>
                      <a:pt x="41" y="139"/>
                      <a:pt x="41" y="144"/>
                    </a:cubicBezTo>
                    <a:cubicBezTo>
                      <a:pt x="41" y="145"/>
                      <a:pt x="30" y="158"/>
                      <a:pt x="33" y="160"/>
                    </a:cubicBezTo>
                    <a:cubicBezTo>
                      <a:pt x="38" y="161"/>
                      <a:pt x="44" y="158"/>
                      <a:pt x="48" y="160"/>
                    </a:cubicBezTo>
                    <a:cubicBezTo>
                      <a:pt x="49" y="160"/>
                      <a:pt x="55" y="162"/>
                      <a:pt x="54" y="164"/>
                    </a:cubicBezTo>
                    <a:cubicBezTo>
                      <a:pt x="48" y="174"/>
                      <a:pt x="56" y="184"/>
                      <a:pt x="59" y="183"/>
                    </a:cubicBezTo>
                    <a:cubicBezTo>
                      <a:pt x="61" y="183"/>
                      <a:pt x="66" y="180"/>
                      <a:pt x="71" y="182"/>
                    </a:cubicBezTo>
                    <a:cubicBezTo>
                      <a:pt x="72" y="182"/>
                      <a:pt x="74" y="185"/>
                      <a:pt x="76" y="185"/>
                    </a:cubicBezTo>
                    <a:cubicBezTo>
                      <a:pt x="77" y="185"/>
                      <a:pt x="78" y="178"/>
                      <a:pt x="84" y="176"/>
                    </a:cubicBezTo>
                    <a:cubicBezTo>
                      <a:pt x="90" y="174"/>
                      <a:pt x="96" y="171"/>
                      <a:pt x="97" y="172"/>
                    </a:cubicBezTo>
                    <a:cubicBezTo>
                      <a:pt x="100" y="173"/>
                      <a:pt x="95" y="174"/>
                      <a:pt x="96" y="175"/>
                    </a:cubicBezTo>
                    <a:cubicBezTo>
                      <a:pt x="100" y="177"/>
                      <a:pt x="102" y="172"/>
                      <a:pt x="104" y="173"/>
                    </a:cubicBezTo>
                    <a:cubicBezTo>
                      <a:pt x="114" y="180"/>
                      <a:pt x="121" y="179"/>
                      <a:pt x="127" y="177"/>
                    </a:cubicBezTo>
                    <a:cubicBezTo>
                      <a:pt x="135" y="174"/>
                      <a:pt x="137" y="180"/>
                      <a:pt x="139" y="185"/>
                    </a:cubicBezTo>
                    <a:cubicBezTo>
                      <a:pt x="144" y="185"/>
                      <a:pt x="149" y="193"/>
                      <a:pt x="155" y="194"/>
                    </a:cubicBezTo>
                    <a:cubicBezTo>
                      <a:pt x="168" y="192"/>
                      <a:pt x="175" y="200"/>
                      <a:pt x="177" y="201"/>
                    </a:cubicBezTo>
                    <a:cubicBezTo>
                      <a:pt x="177" y="202"/>
                      <a:pt x="175" y="203"/>
                      <a:pt x="177" y="204"/>
                    </a:cubicBezTo>
                    <a:cubicBezTo>
                      <a:pt x="177" y="207"/>
                      <a:pt x="182" y="207"/>
                      <a:pt x="181" y="211"/>
                    </a:cubicBezTo>
                    <a:cubicBezTo>
                      <a:pt x="181" y="212"/>
                      <a:pt x="186" y="215"/>
                      <a:pt x="188" y="215"/>
                    </a:cubicBezTo>
                    <a:cubicBezTo>
                      <a:pt x="194" y="215"/>
                      <a:pt x="201" y="218"/>
                      <a:pt x="203" y="221"/>
                    </a:cubicBezTo>
                    <a:cubicBezTo>
                      <a:pt x="209" y="221"/>
                      <a:pt x="213" y="225"/>
                      <a:pt x="218" y="222"/>
                    </a:cubicBezTo>
                    <a:cubicBezTo>
                      <a:pt x="224" y="227"/>
                      <a:pt x="235" y="230"/>
                      <a:pt x="237" y="230"/>
                    </a:cubicBezTo>
                    <a:cubicBezTo>
                      <a:pt x="238" y="232"/>
                      <a:pt x="240" y="236"/>
                      <a:pt x="240" y="238"/>
                    </a:cubicBezTo>
                    <a:cubicBezTo>
                      <a:pt x="239" y="249"/>
                      <a:pt x="225" y="252"/>
                      <a:pt x="224" y="263"/>
                    </a:cubicBezTo>
                    <a:cubicBezTo>
                      <a:pt x="224" y="265"/>
                      <a:pt x="226" y="265"/>
                      <a:pt x="226" y="267"/>
                    </a:cubicBezTo>
                    <a:cubicBezTo>
                      <a:pt x="226" y="268"/>
                      <a:pt x="225" y="285"/>
                      <a:pt x="215" y="291"/>
                    </a:cubicBezTo>
                    <a:cubicBezTo>
                      <a:pt x="212" y="291"/>
                      <a:pt x="193" y="297"/>
                      <a:pt x="193" y="300"/>
                    </a:cubicBezTo>
                    <a:cubicBezTo>
                      <a:pt x="192" y="303"/>
                      <a:pt x="193" y="305"/>
                      <a:pt x="193" y="309"/>
                    </a:cubicBezTo>
                    <a:cubicBezTo>
                      <a:pt x="193" y="309"/>
                      <a:pt x="190" y="316"/>
                      <a:pt x="184" y="318"/>
                    </a:cubicBezTo>
                    <a:cubicBezTo>
                      <a:pt x="185" y="324"/>
                      <a:pt x="178" y="331"/>
                      <a:pt x="177" y="331"/>
                    </a:cubicBezTo>
                    <a:cubicBezTo>
                      <a:pt x="171" y="333"/>
                      <a:pt x="167" y="329"/>
                      <a:pt x="164" y="330"/>
                    </a:cubicBezTo>
                    <a:cubicBezTo>
                      <a:pt x="164" y="332"/>
                      <a:pt x="171" y="337"/>
                      <a:pt x="171" y="338"/>
                    </a:cubicBezTo>
                    <a:cubicBezTo>
                      <a:pt x="171" y="340"/>
                      <a:pt x="168" y="343"/>
                      <a:pt x="167" y="343"/>
                    </a:cubicBezTo>
                    <a:cubicBezTo>
                      <a:pt x="166" y="345"/>
                      <a:pt x="155" y="346"/>
                      <a:pt x="154" y="346"/>
                    </a:cubicBezTo>
                    <a:cubicBezTo>
                      <a:pt x="154" y="348"/>
                      <a:pt x="155" y="349"/>
                      <a:pt x="154" y="352"/>
                    </a:cubicBezTo>
                    <a:cubicBezTo>
                      <a:pt x="152" y="354"/>
                      <a:pt x="149" y="352"/>
                      <a:pt x="147" y="352"/>
                    </a:cubicBezTo>
                    <a:cubicBezTo>
                      <a:pt x="147" y="354"/>
                      <a:pt x="146" y="355"/>
                      <a:pt x="148" y="356"/>
                    </a:cubicBezTo>
                    <a:cubicBezTo>
                      <a:pt x="149" y="356"/>
                      <a:pt x="151" y="356"/>
                      <a:pt x="152" y="357"/>
                    </a:cubicBezTo>
                    <a:cubicBezTo>
                      <a:pt x="151" y="359"/>
                      <a:pt x="150" y="358"/>
                      <a:pt x="150" y="358"/>
                    </a:cubicBezTo>
                    <a:cubicBezTo>
                      <a:pt x="138" y="355"/>
                      <a:pt x="126" y="351"/>
                      <a:pt x="115" y="346"/>
                    </a:cubicBezTo>
                    <a:cubicBezTo>
                      <a:pt x="114" y="346"/>
                      <a:pt x="110" y="343"/>
                      <a:pt x="110" y="340"/>
                    </a:cubicBezTo>
                    <a:cubicBezTo>
                      <a:pt x="110" y="338"/>
                      <a:pt x="112" y="331"/>
                      <a:pt x="112" y="330"/>
                    </a:cubicBezTo>
                    <a:cubicBezTo>
                      <a:pt x="112" y="328"/>
                      <a:pt x="108" y="315"/>
                      <a:pt x="108" y="307"/>
                    </a:cubicBezTo>
                    <a:cubicBezTo>
                      <a:pt x="110" y="294"/>
                      <a:pt x="106" y="277"/>
                      <a:pt x="105" y="276"/>
                    </a:cubicBezTo>
                    <a:cubicBezTo>
                      <a:pt x="101" y="269"/>
                      <a:pt x="83" y="267"/>
                      <a:pt x="80" y="261"/>
                    </a:cubicBezTo>
                    <a:cubicBezTo>
                      <a:pt x="78" y="252"/>
                      <a:pt x="58" y="235"/>
                      <a:pt x="58" y="227"/>
                    </a:cubicBezTo>
                    <a:cubicBezTo>
                      <a:pt x="59" y="227"/>
                      <a:pt x="62" y="225"/>
                      <a:pt x="62" y="224"/>
                    </a:cubicBezTo>
                    <a:cubicBezTo>
                      <a:pt x="62" y="222"/>
                      <a:pt x="60" y="221"/>
                      <a:pt x="60" y="221"/>
                    </a:cubicBezTo>
                    <a:cubicBezTo>
                      <a:pt x="59" y="217"/>
                      <a:pt x="62" y="211"/>
                      <a:pt x="62" y="211"/>
                    </a:cubicBezTo>
                    <a:cubicBezTo>
                      <a:pt x="62" y="211"/>
                      <a:pt x="72" y="203"/>
                      <a:pt x="73" y="202"/>
                    </a:cubicBezTo>
                    <a:lnTo>
                      <a:pt x="71" y="188"/>
                    </a:lnTo>
                    <a:cubicBezTo>
                      <a:pt x="70" y="184"/>
                      <a:pt x="70" y="182"/>
                      <a:pt x="67" y="182"/>
                    </a:cubicBezTo>
                    <a:cubicBezTo>
                      <a:pt x="65" y="182"/>
                      <a:pt x="61" y="184"/>
                      <a:pt x="61" y="188"/>
                    </a:cubicBezTo>
                    <a:cubicBezTo>
                      <a:pt x="59" y="189"/>
                      <a:pt x="51" y="185"/>
                      <a:pt x="51" y="185"/>
                    </a:cubicBezTo>
                    <a:cubicBezTo>
                      <a:pt x="50" y="182"/>
                      <a:pt x="40" y="181"/>
                      <a:pt x="42" y="175"/>
                    </a:cubicBezTo>
                    <a:cubicBezTo>
                      <a:pt x="39" y="174"/>
                      <a:pt x="37" y="169"/>
                      <a:pt x="34" y="168"/>
                    </a:cubicBezTo>
                    <a:cubicBezTo>
                      <a:pt x="34" y="168"/>
                      <a:pt x="22" y="166"/>
                      <a:pt x="21" y="166"/>
                    </a:cubicBezTo>
                    <a:cubicBezTo>
                      <a:pt x="16" y="158"/>
                      <a:pt x="1" y="160"/>
                      <a:pt x="0" y="160"/>
                    </a:cubicBezTo>
                    <a:cubicBezTo>
                      <a:pt x="1" y="157"/>
                      <a:pt x="0" y="152"/>
                      <a:pt x="1" y="150"/>
                    </a:cubicBezTo>
                    <a:cubicBezTo>
                      <a:pt x="2" y="150"/>
                      <a:pt x="27" y="147"/>
                      <a:pt x="32" y="141"/>
                    </a:cubicBezTo>
                    <a:moveTo>
                      <a:pt x="381" y="312"/>
                    </a:moveTo>
                    <a:lnTo>
                      <a:pt x="374" y="312"/>
                    </a:lnTo>
                    <a:cubicBezTo>
                      <a:pt x="374" y="308"/>
                      <a:pt x="376" y="309"/>
                      <a:pt x="378" y="304"/>
                    </a:cubicBezTo>
                    <a:cubicBezTo>
                      <a:pt x="379" y="301"/>
                      <a:pt x="381" y="296"/>
                      <a:pt x="378" y="295"/>
                    </a:cubicBezTo>
                    <a:cubicBezTo>
                      <a:pt x="378" y="291"/>
                      <a:pt x="376" y="290"/>
                      <a:pt x="378" y="282"/>
                    </a:cubicBezTo>
                    <a:cubicBezTo>
                      <a:pt x="378" y="275"/>
                      <a:pt x="372" y="271"/>
                      <a:pt x="374" y="264"/>
                    </a:cubicBezTo>
                    <a:cubicBezTo>
                      <a:pt x="372" y="262"/>
                      <a:pt x="376" y="260"/>
                      <a:pt x="379" y="258"/>
                    </a:cubicBezTo>
                    <a:cubicBezTo>
                      <a:pt x="383" y="250"/>
                      <a:pt x="384" y="246"/>
                      <a:pt x="386" y="240"/>
                    </a:cubicBezTo>
                    <a:cubicBezTo>
                      <a:pt x="386" y="239"/>
                      <a:pt x="387" y="238"/>
                      <a:pt x="386" y="237"/>
                    </a:cubicBezTo>
                    <a:cubicBezTo>
                      <a:pt x="384" y="233"/>
                      <a:pt x="382" y="230"/>
                      <a:pt x="379" y="227"/>
                    </a:cubicBezTo>
                    <a:cubicBezTo>
                      <a:pt x="378" y="224"/>
                      <a:pt x="375" y="224"/>
                      <a:pt x="374" y="222"/>
                    </a:cubicBezTo>
                    <a:cubicBezTo>
                      <a:pt x="372" y="221"/>
                      <a:pt x="371" y="218"/>
                      <a:pt x="371" y="218"/>
                    </a:cubicBezTo>
                    <a:cubicBezTo>
                      <a:pt x="371" y="216"/>
                      <a:pt x="371" y="215"/>
                      <a:pt x="372" y="214"/>
                    </a:cubicBezTo>
                    <a:lnTo>
                      <a:pt x="372" y="208"/>
                    </a:lnTo>
                    <a:cubicBezTo>
                      <a:pt x="374" y="207"/>
                      <a:pt x="375" y="205"/>
                      <a:pt x="375" y="204"/>
                    </a:cubicBezTo>
                    <a:cubicBezTo>
                      <a:pt x="375" y="202"/>
                      <a:pt x="372" y="199"/>
                      <a:pt x="370" y="199"/>
                    </a:cubicBezTo>
                    <a:cubicBezTo>
                      <a:pt x="368" y="197"/>
                      <a:pt x="364" y="200"/>
                      <a:pt x="360" y="199"/>
                    </a:cubicBezTo>
                    <a:cubicBezTo>
                      <a:pt x="357" y="197"/>
                      <a:pt x="357" y="192"/>
                      <a:pt x="352" y="191"/>
                    </a:cubicBezTo>
                    <a:cubicBezTo>
                      <a:pt x="346" y="191"/>
                      <a:pt x="339" y="194"/>
                      <a:pt x="335" y="194"/>
                    </a:cubicBezTo>
                    <a:cubicBezTo>
                      <a:pt x="332" y="196"/>
                      <a:pt x="330" y="197"/>
                      <a:pt x="327" y="197"/>
                    </a:cubicBezTo>
                    <a:cubicBezTo>
                      <a:pt x="326" y="197"/>
                      <a:pt x="324" y="196"/>
                      <a:pt x="322" y="196"/>
                    </a:cubicBezTo>
                    <a:cubicBezTo>
                      <a:pt x="319" y="196"/>
                      <a:pt x="309" y="197"/>
                      <a:pt x="307" y="199"/>
                    </a:cubicBezTo>
                    <a:cubicBezTo>
                      <a:pt x="304" y="199"/>
                      <a:pt x="293" y="191"/>
                      <a:pt x="293" y="191"/>
                    </a:cubicBezTo>
                    <a:cubicBezTo>
                      <a:pt x="290" y="189"/>
                      <a:pt x="287" y="189"/>
                      <a:pt x="286" y="188"/>
                    </a:cubicBezTo>
                    <a:cubicBezTo>
                      <a:pt x="285" y="186"/>
                      <a:pt x="285" y="185"/>
                      <a:pt x="283" y="182"/>
                    </a:cubicBezTo>
                    <a:cubicBezTo>
                      <a:pt x="282" y="180"/>
                      <a:pt x="280" y="178"/>
                      <a:pt x="278" y="176"/>
                    </a:cubicBezTo>
                    <a:cubicBezTo>
                      <a:pt x="275" y="175"/>
                      <a:pt x="271" y="172"/>
                      <a:pt x="270" y="170"/>
                    </a:cubicBezTo>
                    <a:cubicBezTo>
                      <a:pt x="270" y="169"/>
                      <a:pt x="271" y="169"/>
                      <a:pt x="271" y="168"/>
                    </a:cubicBezTo>
                    <a:cubicBezTo>
                      <a:pt x="271" y="166"/>
                      <a:pt x="270" y="164"/>
                      <a:pt x="270" y="164"/>
                    </a:cubicBezTo>
                    <a:cubicBezTo>
                      <a:pt x="270" y="161"/>
                      <a:pt x="271" y="161"/>
                      <a:pt x="273" y="160"/>
                    </a:cubicBezTo>
                    <a:lnTo>
                      <a:pt x="273" y="156"/>
                    </a:lnTo>
                    <a:cubicBezTo>
                      <a:pt x="273" y="155"/>
                      <a:pt x="275" y="146"/>
                      <a:pt x="274" y="145"/>
                    </a:cubicBezTo>
                    <a:cubicBezTo>
                      <a:pt x="274" y="144"/>
                      <a:pt x="271" y="144"/>
                      <a:pt x="271" y="142"/>
                    </a:cubicBezTo>
                    <a:cubicBezTo>
                      <a:pt x="271" y="139"/>
                      <a:pt x="272" y="138"/>
                      <a:pt x="274" y="136"/>
                    </a:cubicBezTo>
                    <a:cubicBezTo>
                      <a:pt x="275" y="135"/>
                      <a:pt x="280" y="130"/>
                      <a:pt x="280" y="130"/>
                    </a:cubicBezTo>
                    <a:cubicBezTo>
                      <a:pt x="282" y="128"/>
                      <a:pt x="282" y="127"/>
                      <a:pt x="282" y="125"/>
                    </a:cubicBezTo>
                    <a:cubicBezTo>
                      <a:pt x="282" y="124"/>
                      <a:pt x="283" y="123"/>
                      <a:pt x="286" y="122"/>
                    </a:cubicBezTo>
                    <a:cubicBezTo>
                      <a:pt x="287" y="121"/>
                      <a:pt x="287" y="120"/>
                      <a:pt x="289" y="120"/>
                    </a:cubicBezTo>
                    <a:cubicBezTo>
                      <a:pt x="290" y="119"/>
                      <a:pt x="291" y="118"/>
                      <a:pt x="293" y="118"/>
                    </a:cubicBezTo>
                    <a:cubicBezTo>
                      <a:pt x="297" y="116"/>
                      <a:pt x="298" y="114"/>
                      <a:pt x="301" y="111"/>
                    </a:cubicBezTo>
                    <a:cubicBezTo>
                      <a:pt x="301" y="108"/>
                      <a:pt x="301" y="106"/>
                      <a:pt x="304" y="106"/>
                    </a:cubicBezTo>
                    <a:cubicBezTo>
                      <a:pt x="304" y="103"/>
                      <a:pt x="304" y="102"/>
                      <a:pt x="307" y="100"/>
                    </a:cubicBezTo>
                    <a:cubicBezTo>
                      <a:pt x="309" y="98"/>
                      <a:pt x="313" y="100"/>
                      <a:pt x="315" y="97"/>
                    </a:cubicBezTo>
                    <a:cubicBezTo>
                      <a:pt x="315" y="95"/>
                      <a:pt x="316" y="94"/>
                      <a:pt x="316" y="92"/>
                    </a:cubicBezTo>
                    <a:cubicBezTo>
                      <a:pt x="316" y="90"/>
                      <a:pt x="315" y="87"/>
                      <a:pt x="313" y="87"/>
                    </a:cubicBezTo>
                    <a:cubicBezTo>
                      <a:pt x="311" y="87"/>
                      <a:pt x="308" y="89"/>
                      <a:pt x="307" y="87"/>
                    </a:cubicBezTo>
                    <a:lnTo>
                      <a:pt x="307" y="85"/>
                    </a:lnTo>
                    <a:cubicBezTo>
                      <a:pt x="307" y="84"/>
                      <a:pt x="304" y="82"/>
                      <a:pt x="304" y="81"/>
                    </a:cubicBezTo>
                    <a:cubicBezTo>
                      <a:pt x="304" y="80"/>
                      <a:pt x="307" y="78"/>
                      <a:pt x="308" y="76"/>
                    </a:cubicBezTo>
                    <a:lnTo>
                      <a:pt x="308" y="69"/>
                    </a:lnTo>
                    <a:cubicBezTo>
                      <a:pt x="311" y="64"/>
                      <a:pt x="317" y="67"/>
                      <a:pt x="324" y="67"/>
                    </a:cubicBezTo>
                    <a:lnTo>
                      <a:pt x="326" y="67"/>
                    </a:lnTo>
                    <a:cubicBezTo>
                      <a:pt x="331" y="67"/>
                      <a:pt x="335" y="67"/>
                      <a:pt x="336" y="64"/>
                    </a:cubicBezTo>
                    <a:lnTo>
                      <a:pt x="336" y="58"/>
                    </a:lnTo>
                    <a:cubicBezTo>
                      <a:pt x="336" y="57"/>
                      <a:pt x="334" y="54"/>
                      <a:pt x="333" y="53"/>
                    </a:cubicBezTo>
                    <a:cubicBezTo>
                      <a:pt x="330" y="52"/>
                      <a:pt x="326" y="53"/>
                      <a:pt x="326" y="51"/>
                    </a:cubicBezTo>
                    <a:cubicBezTo>
                      <a:pt x="326" y="47"/>
                      <a:pt x="331" y="50"/>
                      <a:pt x="334" y="49"/>
                    </a:cubicBezTo>
                    <a:cubicBezTo>
                      <a:pt x="335" y="49"/>
                      <a:pt x="335" y="47"/>
                      <a:pt x="336" y="45"/>
                    </a:cubicBezTo>
                    <a:cubicBezTo>
                      <a:pt x="337" y="45"/>
                      <a:pt x="338" y="47"/>
                      <a:pt x="339" y="47"/>
                    </a:cubicBezTo>
                    <a:cubicBezTo>
                      <a:pt x="341" y="47"/>
                      <a:pt x="343" y="45"/>
                      <a:pt x="345" y="45"/>
                    </a:cubicBezTo>
                    <a:cubicBezTo>
                      <a:pt x="346" y="44"/>
                      <a:pt x="347" y="42"/>
                      <a:pt x="348" y="41"/>
                    </a:cubicBezTo>
                    <a:cubicBezTo>
                      <a:pt x="354" y="41"/>
                      <a:pt x="361" y="31"/>
                      <a:pt x="362" y="30"/>
                    </a:cubicBezTo>
                    <a:cubicBezTo>
                      <a:pt x="376" y="39"/>
                      <a:pt x="384" y="54"/>
                      <a:pt x="395" y="65"/>
                    </a:cubicBezTo>
                    <a:lnTo>
                      <a:pt x="392" y="62"/>
                    </a:lnTo>
                    <a:cubicBezTo>
                      <a:pt x="391" y="62"/>
                      <a:pt x="390" y="62"/>
                      <a:pt x="390" y="61"/>
                    </a:cubicBezTo>
                    <a:cubicBezTo>
                      <a:pt x="388" y="61"/>
                      <a:pt x="387" y="59"/>
                      <a:pt x="386" y="59"/>
                    </a:cubicBezTo>
                    <a:lnTo>
                      <a:pt x="385" y="61"/>
                    </a:lnTo>
                    <a:cubicBezTo>
                      <a:pt x="383" y="64"/>
                      <a:pt x="386" y="65"/>
                      <a:pt x="389" y="67"/>
                    </a:cubicBezTo>
                    <a:cubicBezTo>
                      <a:pt x="390" y="67"/>
                      <a:pt x="390" y="70"/>
                      <a:pt x="391" y="70"/>
                    </a:cubicBezTo>
                    <a:cubicBezTo>
                      <a:pt x="392" y="70"/>
                      <a:pt x="394" y="72"/>
                      <a:pt x="396" y="72"/>
                    </a:cubicBezTo>
                    <a:cubicBezTo>
                      <a:pt x="397" y="73"/>
                      <a:pt x="398" y="73"/>
                      <a:pt x="399" y="74"/>
                    </a:cubicBezTo>
                    <a:cubicBezTo>
                      <a:pt x="402" y="75"/>
                      <a:pt x="405" y="75"/>
                      <a:pt x="405" y="77"/>
                    </a:cubicBezTo>
                    <a:cubicBezTo>
                      <a:pt x="404" y="78"/>
                      <a:pt x="401" y="76"/>
                      <a:pt x="399" y="78"/>
                    </a:cubicBezTo>
                    <a:cubicBezTo>
                      <a:pt x="399" y="79"/>
                      <a:pt x="401" y="79"/>
                      <a:pt x="401" y="80"/>
                    </a:cubicBezTo>
                    <a:cubicBezTo>
                      <a:pt x="401" y="82"/>
                      <a:pt x="398" y="84"/>
                      <a:pt x="396" y="84"/>
                    </a:cubicBezTo>
                    <a:cubicBezTo>
                      <a:pt x="396" y="83"/>
                      <a:pt x="397" y="82"/>
                      <a:pt x="397" y="81"/>
                    </a:cubicBezTo>
                    <a:cubicBezTo>
                      <a:pt x="397" y="79"/>
                      <a:pt x="392" y="76"/>
                      <a:pt x="390" y="75"/>
                    </a:cubicBezTo>
                    <a:cubicBezTo>
                      <a:pt x="388" y="73"/>
                      <a:pt x="386" y="73"/>
                      <a:pt x="385" y="73"/>
                    </a:cubicBezTo>
                    <a:cubicBezTo>
                      <a:pt x="383" y="72"/>
                      <a:pt x="380" y="70"/>
                      <a:pt x="379" y="69"/>
                    </a:cubicBezTo>
                    <a:cubicBezTo>
                      <a:pt x="376" y="67"/>
                      <a:pt x="375" y="64"/>
                      <a:pt x="371" y="64"/>
                    </a:cubicBezTo>
                    <a:cubicBezTo>
                      <a:pt x="370" y="64"/>
                      <a:pt x="369" y="64"/>
                      <a:pt x="368" y="66"/>
                    </a:cubicBezTo>
                    <a:cubicBezTo>
                      <a:pt x="367" y="66"/>
                      <a:pt x="363" y="67"/>
                      <a:pt x="361" y="67"/>
                    </a:cubicBezTo>
                    <a:cubicBezTo>
                      <a:pt x="358" y="67"/>
                      <a:pt x="357" y="67"/>
                      <a:pt x="354" y="67"/>
                    </a:cubicBezTo>
                    <a:cubicBezTo>
                      <a:pt x="353" y="67"/>
                      <a:pt x="353" y="67"/>
                      <a:pt x="352" y="69"/>
                    </a:cubicBezTo>
                    <a:lnTo>
                      <a:pt x="352" y="70"/>
                    </a:lnTo>
                    <a:cubicBezTo>
                      <a:pt x="352" y="72"/>
                      <a:pt x="348" y="72"/>
                      <a:pt x="347" y="73"/>
                    </a:cubicBezTo>
                    <a:cubicBezTo>
                      <a:pt x="345" y="73"/>
                      <a:pt x="338" y="79"/>
                      <a:pt x="338" y="80"/>
                    </a:cubicBezTo>
                    <a:cubicBezTo>
                      <a:pt x="338" y="81"/>
                      <a:pt x="339" y="81"/>
                      <a:pt x="339" y="82"/>
                    </a:cubicBezTo>
                    <a:cubicBezTo>
                      <a:pt x="339" y="83"/>
                      <a:pt x="330" y="89"/>
                      <a:pt x="330" y="89"/>
                    </a:cubicBezTo>
                    <a:cubicBezTo>
                      <a:pt x="326" y="89"/>
                      <a:pt x="319" y="88"/>
                      <a:pt x="319" y="91"/>
                    </a:cubicBezTo>
                    <a:cubicBezTo>
                      <a:pt x="319" y="94"/>
                      <a:pt x="323" y="94"/>
                      <a:pt x="326" y="94"/>
                    </a:cubicBezTo>
                    <a:lnTo>
                      <a:pt x="333" y="94"/>
                    </a:lnTo>
                    <a:cubicBezTo>
                      <a:pt x="334" y="94"/>
                      <a:pt x="335" y="92"/>
                      <a:pt x="336" y="92"/>
                    </a:cubicBezTo>
                    <a:cubicBezTo>
                      <a:pt x="337" y="92"/>
                      <a:pt x="339" y="91"/>
                      <a:pt x="341" y="91"/>
                    </a:cubicBezTo>
                    <a:cubicBezTo>
                      <a:pt x="343" y="89"/>
                      <a:pt x="347" y="88"/>
                      <a:pt x="349" y="88"/>
                    </a:cubicBezTo>
                    <a:cubicBezTo>
                      <a:pt x="349" y="88"/>
                      <a:pt x="360" y="87"/>
                      <a:pt x="361" y="87"/>
                    </a:cubicBezTo>
                    <a:cubicBezTo>
                      <a:pt x="364" y="87"/>
                      <a:pt x="368" y="88"/>
                      <a:pt x="370" y="88"/>
                    </a:cubicBezTo>
                    <a:cubicBezTo>
                      <a:pt x="371" y="88"/>
                      <a:pt x="372" y="87"/>
                      <a:pt x="374" y="87"/>
                    </a:cubicBezTo>
                    <a:cubicBezTo>
                      <a:pt x="376" y="87"/>
                      <a:pt x="378" y="88"/>
                      <a:pt x="379" y="89"/>
                    </a:cubicBezTo>
                    <a:cubicBezTo>
                      <a:pt x="379" y="90"/>
                      <a:pt x="378" y="90"/>
                      <a:pt x="379" y="91"/>
                    </a:cubicBezTo>
                    <a:lnTo>
                      <a:pt x="379" y="94"/>
                    </a:lnTo>
                    <a:cubicBezTo>
                      <a:pt x="379" y="95"/>
                      <a:pt x="376" y="97"/>
                      <a:pt x="376" y="99"/>
                    </a:cubicBezTo>
                    <a:cubicBezTo>
                      <a:pt x="376" y="100"/>
                      <a:pt x="379" y="100"/>
                      <a:pt x="380" y="100"/>
                    </a:cubicBezTo>
                    <a:cubicBezTo>
                      <a:pt x="381" y="102"/>
                      <a:pt x="383" y="102"/>
                      <a:pt x="385" y="102"/>
                    </a:cubicBezTo>
                    <a:lnTo>
                      <a:pt x="389" y="102"/>
                    </a:lnTo>
                    <a:cubicBezTo>
                      <a:pt x="390" y="102"/>
                      <a:pt x="393" y="103"/>
                      <a:pt x="394" y="103"/>
                    </a:cubicBezTo>
                    <a:cubicBezTo>
                      <a:pt x="395" y="105"/>
                      <a:pt x="395" y="106"/>
                      <a:pt x="398" y="108"/>
                    </a:cubicBezTo>
                    <a:lnTo>
                      <a:pt x="402" y="108"/>
                    </a:lnTo>
                    <a:cubicBezTo>
                      <a:pt x="405" y="108"/>
                      <a:pt x="408" y="111"/>
                      <a:pt x="410" y="110"/>
                    </a:cubicBezTo>
                    <a:cubicBezTo>
                      <a:pt x="414" y="110"/>
                      <a:pt x="412" y="106"/>
                      <a:pt x="413" y="105"/>
                    </a:cubicBezTo>
                    <a:cubicBezTo>
                      <a:pt x="413" y="101"/>
                      <a:pt x="421" y="101"/>
                      <a:pt x="425" y="103"/>
                    </a:cubicBezTo>
                    <a:cubicBezTo>
                      <a:pt x="439" y="129"/>
                      <a:pt x="447" y="157"/>
                      <a:pt x="447" y="186"/>
                    </a:cubicBezTo>
                    <a:cubicBezTo>
                      <a:pt x="447" y="218"/>
                      <a:pt x="436" y="251"/>
                      <a:pt x="417" y="279"/>
                    </a:cubicBezTo>
                    <a:cubicBezTo>
                      <a:pt x="408" y="294"/>
                      <a:pt x="396" y="306"/>
                      <a:pt x="383" y="318"/>
                    </a:cubicBezTo>
                    <a:lnTo>
                      <a:pt x="381" y="312"/>
                    </a:lnTo>
                    <a:moveTo>
                      <a:pt x="335" y="24"/>
                    </a:moveTo>
                    <a:cubicBezTo>
                      <a:pt x="335" y="25"/>
                      <a:pt x="341" y="30"/>
                      <a:pt x="342" y="31"/>
                    </a:cubicBezTo>
                    <a:cubicBezTo>
                      <a:pt x="343" y="36"/>
                      <a:pt x="348" y="36"/>
                      <a:pt x="348" y="36"/>
                    </a:cubicBezTo>
                    <a:cubicBezTo>
                      <a:pt x="348" y="39"/>
                      <a:pt x="345" y="39"/>
                      <a:pt x="345" y="42"/>
                    </a:cubicBezTo>
                    <a:cubicBezTo>
                      <a:pt x="342" y="42"/>
                      <a:pt x="337" y="42"/>
                      <a:pt x="333" y="42"/>
                    </a:cubicBezTo>
                    <a:cubicBezTo>
                      <a:pt x="331" y="42"/>
                      <a:pt x="328" y="45"/>
                      <a:pt x="326" y="42"/>
                    </a:cubicBezTo>
                    <a:cubicBezTo>
                      <a:pt x="325" y="42"/>
                      <a:pt x="327" y="42"/>
                      <a:pt x="327" y="41"/>
                    </a:cubicBezTo>
                    <a:cubicBezTo>
                      <a:pt x="327" y="39"/>
                      <a:pt x="326" y="39"/>
                      <a:pt x="326" y="39"/>
                    </a:cubicBezTo>
                    <a:cubicBezTo>
                      <a:pt x="326" y="37"/>
                      <a:pt x="327" y="36"/>
                      <a:pt x="327" y="34"/>
                    </a:cubicBezTo>
                    <a:cubicBezTo>
                      <a:pt x="328" y="33"/>
                      <a:pt x="331" y="34"/>
                      <a:pt x="333" y="33"/>
                    </a:cubicBezTo>
                    <a:cubicBezTo>
                      <a:pt x="333" y="31"/>
                      <a:pt x="331" y="29"/>
                      <a:pt x="330" y="29"/>
                    </a:cubicBezTo>
                    <a:cubicBezTo>
                      <a:pt x="326" y="29"/>
                      <a:pt x="321" y="24"/>
                      <a:pt x="324" y="21"/>
                    </a:cubicBezTo>
                    <a:cubicBezTo>
                      <a:pt x="324" y="20"/>
                      <a:pt x="329" y="15"/>
                      <a:pt x="330" y="15"/>
                    </a:cubicBezTo>
                    <a:cubicBezTo>
                      <a:pt x="333" y="15"/>
                      <a:pt x="336" y="17"/>
                      <a:pt x="338" y="18"/>
                    </a:cubicBezTo>
                    <a:cubicBezTo>
                      <a:pt x="338" y="19"/>
                      <a:pt x="335" y="24"/>
                      <a:pt x="335" y="24"/>
                    </a:cubicBezTo>
                    <a:moveTo>
                      <a:pt x="318" y="27"/>
                    </a:moveTo>
                    <a:cubicBezTo>
                      <a:pt x="320" y="27"/>
                      <a:pt x="326" y="29"/>
                      <a:pt x="324" y="30"/>
                    </a:cubicBezTo>
                    <a:cubicBezTo>
                      <a:pt x="322" y="32"/>
                      <a:pt x="321" y="37"/>
                      <a:pt x="318" y="37"/>
                    </a:cubicBezTo>
                    <a:cubicBezTo>
                      <a:pt x="315" y="39"/>
                      <a:pt x="311" y="42"/>
                      <a:pt x="308" y="39"/>
                    </a:cubicBezTo>
                    <a:cubicBezTo>
                      <a:pt x="308" y="36"/>
                      <a:pt x="309" y="35"/>
                      <a:pt x="309" y="33"/>
                    </a:cubicBezTo>
                    <a:cubicBezTo>
                      <a:pt x="309" y="31"/>
                      <a:pt x="311" y="31"/>
                      <a:pt x="313" y="31"/>
                    </a:cubicBezTo>
                    <a:cubicBezTo>
                      <a:pt x="315" y="29"/>
                      <a:pt x="316" y="27"/>
                      <a:pt x="318" y="27"/>
                    </a:cubicBezTo>
                    <a:moveTo>
                      <a:pt x="94" y="59"/>
                    </a:moveTo>
                    <a:cubicBezTo>
                      <a:pt x="93" y="59"/>
                      <a:pt x="92" y="58"/>
                      <a:pt x="91" y="58"/>
                    </a:cubicBezTo>
                    <a:cubicBezTo>
                      <a:pt x="89" y="58"/>
                      <a:pt x="88" y="58"/>
                      <a:pt x="87" y="59"/>
                    </a:cubicBezTo>
                    <a:cubicBezTo>
                      <a:pt x="87" y="61"/>
                      <a:pt x="88" y="61"/>
                      <a:pt x="88" y="61"/>
                    </a:cubicBezTo>
                    <a:cubicBezTo>
                      <a:pt x="85" y="64"/>
                      <a:pt x="86" y="67"/>
                      <a:pt x="89" y="67"/>
                    </a:cubicBezTo>
                    <a:cubicBezTo>
                      <a:pt x="90" y="67"/>
                      <a:pt x="92" y="62"/>
                      <a:pt x="95" y="61"/>
                    </a:cubicBezTo>
                    <a:cubicBezTo>
                      <a:pt x="96" y="62"/>
                      <a:pt x="96" y="62"/>
                      <a:pt x="97" y="62"/>
                    </a:cubicBezTo>
                    <a:cubicBezTo>
                      <a:pt x="99" y="61"/>
                      <a:pt x="99" y="58"/>
                      <a:pt x="96" y="58"/>
                    </a:cubicBezTo>
                    <a:cubicBezTo>
                      <a:pt x="95" y="58"/>
                      <a:pt x="95" y="59"/>
                      <a:pt x="94" y="59"/>
                    </a:cubicBezTo>
                    <a:moveTo>
                      <a:pt x="81" y="58"/>
                    </a:moveTo>
                    <a:cubicBezTo>
                      <a:pt x="79" y="58"/>
                      <a:pt x="75" y="58"/>
                      <a:pt x="74" y="59"/>
                    </a:cubicBezTo>
                    <a:cubicBezTo>
                      <a:pt x="73" y="59"/>
                      <a:pt x="73" y="61"/>
                      <a:pt x="72" y="62"/>
                    </a:cubicBezTo>
                    <a:cubicBezTo>
                      <a:pt x="72" y="64"/>
                      <a:pt x="71" y="64"/>
                      <a:pt x="70" y="66"/>
                    </a:cubicBezTo>
                    <a:cubicBezTo>
                      <a:pt x="69" y="66"/>
                      <a:pt x="63" y="72"/>
                      <a:pt x="67" y="72"/>
                    </a:cubicBezTo>
                    <a:cubicBezTo>
                      <a:pt x="69" y="72"/>
                      <a:pt x="72" y="70"/>
                      <a:pt x="72" y="69"/>
                    </a:cubicBezTo>
                    <a:cubicBezTo>
                      <a:pt x="73" y="65"/>
                      <a:pt x="75" y="64"/>
                      <a:pt x="78" y="61"/>
                    </a:cubicBezTo>
                    <a:cubicBezTo>
                      <a:pt x="81" y="61"/>
                      <a:pt x="82" y="61"/>
                      <a:pt x="82" y="58"/>
                    </a:cubicBezTo>
                    <a:lnTo>
                      <a:pt x="81" y="58"/>
                    </a:lnTo>
                    <a:moveTo>
                      <a:pt x="106" y="66"/>
                    </a:moveTo>
                    <a:lnTo>
                      <a:pt x="103" y="66"/>
                    </a:lnTo>
                    <a:cubicBezTo>
                      <a:pt x="101" y="66"/>
                      <a:pt x="100" y="64"/>
                      <a:pt x="100" y="66"/>
                    </a:cubicBezTo>
                    <a:cubicBezTo>
                      <a:pt x="103" y="67"/>
                      <a:pt x="108" y="67"/>
                      <a:pt x="108" y="66"/>
                    </a:cubicBezTo>
                    <a:cubicBezTo>
                      <a:pt x="108" y="64"/>
                      <a:pt x="107" y="66"/>
                      <a:pt x="106" y="66"/>
                    </a:cubicBezTo>
                    <a:moveTo>
                      <a:pt x="93" y="70"/>
                    </a:moveTo>
                    <a:lnTo>
                      <a:pt x="85" y="70"/>
                    </a:lnTo>
                    <a:cubicBezTo>
                      <a:pt x="84" y="70"/>
                      <a:pt x="83" y="70"/>
                      <a:pt x="83" y="72"/>
                    </a:cubicBezTo>
                    <a:cubicBezTo>
                      <a:pt x="83" y="73"/>
                      <a:pt x="85" y="73"/>
                      <a:pt x="87" y="73"/>
                    </a:cubicBezTo>
                    <a:cubicBezTo>
                      <a:pt x="91" y="72"/>
                      <a:pt x="93" y="70"/>
                      <a:pt x="95" y="70"/>
                    </a:cubicBezTo>
                    <a:cubicBezTo>
                      <a:pt x="94" y="69"/>
                      <a:pt x="94" y="70"/>
                      <a:pt x="93" y="70"/>
                    </a:cubicBezTo>
                    <a:moveTo>
                      <a:pt x="372" y="73"/>
                    </a:moveTo>
                    <a:cubicBezTo>
                      <a:pt x="370" y="73"/>
                      <a:pt x="371" y="70"/>
                      <a:pt x="372" y="70"/>
                    </a:cubicBezTo>
                    <a:cubicBezTo>
                      <a:pt x="373" y="70"/>
                      <a:pt x="372" y="69"/>
                      <a:pt x="374" y="70"/>
                    </a:cubicBezTo>
                    <a:cubicBezTo>
                      <a:pt x="374" y="70"/>
                      <a:pt x="374" y="72"/>
                      <a:pt x="372" y="73"/>
                    </a:cubicBezTo>
                    <a:moveTo>
                      <a:pt x="371" y="75"/>
                    </a:moveTo>
                    <a:cubicBezTo>
                      <a:pt x="374" y="73"/>
                      <a:pt x="375" y="76"/>
                      <a:pt x="374" y="80"/>
                    </a:cubicBezTo>
                    <a:cubicBezTo>
                      <a:pt x="374" y="81"/>
                      <a:pt x="370" y="83"/>
                      <a:pt x="369" y="80"/>
                    </a:cubicBezTo>
                    <a:cubicBezTo>
                      <a:pt x="370" y="79"/>
                      <a:pt x="369" y="77"/>
                      <a:pt x="369" y="75"/>
                    </a:cubicBezTo>
                    <a:lnTo>
                      <a:pt x="371" y="75"/>
                    </a:lnTo>
                    <a:moveTo>
                      <a:pt x="385" y="85"/>
                    </a:moveTo>
                    <a:cubicBezTo>
                      <a:pt x="386" y="84"/>
                      <a:pt x="388" y="85"/>
                      <a:pt x="391" y="85"/>
                    </a:cubicBezTo>
                    <a:lnTo>
                      <a:pt x="396" y="85"/>
                    </a:lnTo>
                    <a:cubicBezTo>
                      <a:pt x="394" y="86"/>
                      <a:pt x="394" y="88"/>
                      <a:pt x="393" y="89"/>
                    </a:cubicBezTo>
                    <a:cubicBezTo>
                      <a:pt x="390" y="88"/>
                      <a:pt x="387" y="87"/>
                      <a:pt x="385" y="85"/>
                    </a:cubicBezTo>
                    <a:moveTo>
                      <a:pt x="97" y="182"/>
                    </a:moveTo>
                    <a:cubicBezTo>
                      <a:pt x="99" y="181"/>
                      <a:pt x="97" y="178"/>
                      <a:pt x="96" y="178"/>
                    </a:cubicBezTo>
                    <a:cubicBezTo>
                      <a:pt x="94" y="179"/>
                      <a:pt x="95" y="182"/>
                      <a:pt x="97" y="1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80">
                <a:noFill/>
              </a:ln>
            </p:spPr>
          </p:sp>
          <p:sp>
            <p:nvSpPr>
              <p:cNvPr id="571" name=""/>
              <p:cNvSpPr/>
              <p:nvPr/>
            </p:nvSpPr>
            <p:spPr>
              <a:xfrm>
                <a:off x="6271920" y="2172600"/>
                <a:ext cx="165240" cy="135360"/>
              </a:xfrm>
              <a:prstGeom prst="ellipse">
                <a:avLst/>
              </a:prstGeom>
              <a:noFill/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2" name=""/>
            <p:cNvGrpSpPr/>
            <p:nvPr/>
          </p:nvGrpSpPr>
          <p:grpSpPr>
            <a:xfrm>
              <a:off x="6189480" y="2233080"/>
              <a:ext cx="164880" cy="135360"/>
              <a:chOff x="6189480" y="2233080"/>
              <a:chExt cx="164880" cy="135360"/>
            </a:xfrm>
          </p:grpSpPr>
          <p:sp>
            <p:nvSpPr>
              <p:cNvPr id="573" name=""/>
              <p:cNvSpPr/>
              <p:nvPr/>
            </p:nvSpPr>
            <p:spPr>
              <a:xfrm>
                <a:off x="6189480" y="2233080"/>
                <a:ext cx="164880" cy="135360"/>
              </a:xfrm>
              <a:prstGeom prst="ellipse">
                <a:avLst/>
              </a:prstGeom>
              <a:solidFill>
                <a:srgbClr val="3465a4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4" name=""/>
              <p:cNvSpPr/>
              <p:nvPr/>
            </p:nvSpPr>
            <p:spPr>
              <a:xfrm>
                <a:off x="6190560" y="2235960"/>
                <a:ext cx="160560" cy="128880"/>
              </a:xfrm>
              <a:custGeom>
                <a:avLst/>
                <a:gdLst/>
                <a:ahLst/>
                <a:rect l="0" t="0" r="r" b="b"/>
                <a:pathLst>
                  <a:path w="447" h="360">
                    <a:moveTo>
                      <a:pt x="186" y="4"/>
                    </a:moveTo>
                    <a:cubicBezTo>
                      <a:pt x="184" y="3"/>
                      <a:pt x="182" y="3"/>
                      <a:pt x="180" y="2"/>
                    </a:cubicBezTo>
                    <a:cubicBezTo>
                      <a:pt x="179" y="4"/>
                      <a:pt x="182" y="4"/>
                      <a:pt x="181" y="6"/>
                    </a:cubicBezTo>
                    <a:cubicBezTo>
                      <a:pt x="178" y="6"/>
                      <a:pt x="175" y="5"/>
                      <a:pt x="171" y="4"/>
                    </a:cubicBezTo>
                    <a:lnTo>
                      <a:pt x="169" y="4"/>
                    </a:lnTo>
                    <a:lnTo>
                      <a:pt x="168" y="4"/>
                    </a:lnTo>
                    <a:cubicBezTo>
                      <a:pt x="176" y="2"/>
                      <a:pt x="182" y="1"/>
                      <a:pt x="190" y="0"/>
                    </a:cubicBezTo>
                    <a:cubicBezTo>
                      <a:pt x="190" y="2"/>
                      <a:pt x="189" y="3"/>
                      <a:pt x="186" y="4"/>
                    </a:cubicBezTo>
                    <a:moveTo>
                      <a:pt x="164" y="8"/>
                    </a:moveTo>
                    <a:cubicBezTo>
                      <a:pt x="166" y="9"/>
                      <a:pt x="167" y="9"/>
                      <a:pt x="167" y="10"/>
                    </a:cubicBezTo>
                    <a:cubicBezTo>
                      <a:pt x="167" y="12"/>
                      <a:pt x="164" y="12"/>
                      <a:pt x="164" y="14"/>
                    </a:cubicBezTo>
                    <a:cubicBezTo>
                      <a:pt x="166" y="16"/>
                      <a:pt x="167" y="16"/>
                      <a:pt x="168" y="16"/>
                    </a:cubicBezTo>
                    <a:cubicBezTo>
                      <a:pt x="169" y="17"/>
                      <a:pt x="173" y="16"/>
                      <a:pt x="174" y="16"/>
                    </a:cubicBezTo>
                    <a:cubicBezTo>
                      <a:pt x="177" y="14"/>
                      <a:pt x="179" y="11"/>
                      <a:pt x="181" y="11"/>
                    </a:cubicBezTo>
                    <a:cubicBezTo>
                      <a:pt x="182" y="12"/>
                      <a:pt x="185" y="17"/>
                      <a:pt x="185" y="19"/>
                    </a:cubicBezTo>
                    <a:lnTo>
                      <a:pt x="185" y="25"/>
                    </a:lnTo>
                    <a:cubicBezTo>
                      <a:pt x="185" y="28"/>
                      <a:pt x="190" y="27"/>
                      <a:pt x="192" y="28"/>
                    </a:cubicBezTo>
                    <a:cubicBezTo>
                      <a:pt x="192" y="29"/>
                      <a:pt x="192" y="31"/>
                      <a:pt x="193" y="31"/>
                    </a:cubicBezTo>
                    <a:cubicBezTo>
                      <a:pt x="195" y="33"/>
                      <a:pt x="196" y="33"/>
                      <a:pt x="196" y="34"/>
                    </a:cubicBezTo>
                    <a:cubicBezTo>
                      <a:pt x="196" y="37"/>
                      <a:pt x="192" y="37"/>
                      <a:pt x="193" y="41"/>
                    </a:cubicBezTo>
                    <a:cubicBezTo>
                      <a:pt x="192" y="42"/>
                      <a:pt x="190" y="42"/>
                      <a:pt x="190" y="44"/>
                    </a:cubicBezTo>
                    <a:cubicBezTo>
                      <a:pt x="190" y="47"/>
                      <a:pt x="196" y="44"/>
                      <a:pt x="197" y="46"/>
                    </a:cubicBezTo>
                    <a:cubicBezTo>
                      <a:pt x="198" y="47"/>
                      <a:pt x="197" y="48"/>
                      <a:pt x="196" y="50"/>
                    </a:cubicBezTo>
                    <a:cubicBezTo>
                      <a:pt x="197" y="52"/>
                      <a:pt x="198" y="55"/>
                      <a:pt x="195" y="55"/>
                    </a:cubicBezTo>
                    <a:cubicBezTo>
                      <a:pt x="193" y="55"/>
                      <a:pt x="192" y="52"/>
                      <a:pt x="191" y="52"/>
                    </a:cubicBezTo>
                    <a:lnTo>
                      <a:pt x="188" y="52"/>
                    </a:lnTo>
                    <a:cubicBezTo>
                      <a:pt x="186" y="52"/>
                      <a:pt x="185" y="52"/>
                      <a:pt x="184" y="52"/>
                    </a:cubicBezTo>
                    <a:cubicBezTo>
                      <a:pt x="181" y="52"/>
                      <a:pt x="179" y="52"/>
                      <a:pt x="177" y="50"/>
                    </a:cubicBezTo>
                    <a:lnTo>
                      <a:pt x="186" y="42"/>
                    </a:lnTo>
                    <a:cubicBezTo>
                      <a:pt x="188" y="41"/>
                      <a:pt x="189" y="41"/>
                      <a:pt x="188" y="40"/>
                    </a:cubicBezTo>
                    <a:cubicBezTo>
                      <a:pt x="186" y="38"/>
                      <a:pt x="185" y="40"/>
                      <a:pt x="182" y="41"/>
                    </a:cubicBezTo>
                    <a:cubicBezTo>
                      <a:pt x="181" y="41"/>
                      <a:pt x="179" y="43"/>
                      <a:pt x="177" y="43"/>
                    </a:cubicBezTo>
                    <a:cubicBezTo>
                      <a:pt x="173" y="43"/>
                      <a:pt x="168" y="42"/>
                      <a:pt x="164" y="44"/>
                    </a:cubicBezTo>
                    <a:cubicBezTo>
                      <a:pt x="164" y="45"/>
                      <a:pt x="168" y="44"/>
                      <a:pt x="168" y="46"/>
                    </a:cubicBezTo>
                    <a:cubicBezTo>
                      <a:pt x="167" y="47"/>
                      <a:pt x="166" y="47"/>
                      <a:pt x="164" y="46"/>
                    </a:cubicBezTo>
                    <a:cubicBezTo>
                      <a:pt x="163" y="46"/>
                      <a:pt x="163" y="45"/>
                      <a:pt x="163" y="44"/>
                    </a:cubicBezTo>
                    <a:cubicBezTo>
                      <a:pt x="162" y="43"/>
                      <a:pt x="158" y="43"/>
                      <a:pt x="156" y="43"/>
                    </a:cubicBezTo>
                    <a:cubicBezTo>
                      <a:pt x="153" y="43"/>
                      <a:pt x="152" y="45"/>
                      <a:pt x="152" y="46"/>
                    </a:cubicBezTo>
                    <a:cubicBezTo>
                      <a:pt x="155" y="47"/>
                      <a:pt x="159" y="45"/>
                      <a:pt x="159" y="49"/>
                    </a:cubicBezTo>
                    <a:cubicBezTo>
                      <a:pt x="158" y="50"/>
                      <a:pt x="155" y="52"/>
                      <a:pt x="155" y="55"/>
                    </a:cubicBezTo>
                    <a:cubicBezTo>
                      <a:pt x="155" y="55"/>
                      <a:pt x="157" y="58"/>
                      <a:pt x="158" y="58"/>
                    </a:cubicBezTo>
                    <a:cubicBezTo>
                      <a:pt x="159" y="58"/>
                      <a:pt x="159" y="57"/>
                      <a:pt x="160" y="57"/>
                    </a:cubicBezTo>
                    <a:cubicBezTo>
                      <a:pt x="162" y="57"/>
                      <a:pt x="163" y="58"/>
                      <a:pt x="164" y="58"/>
                    </a:cubicBezTo>
                    <a:cubicBezTo>
                      <a:pt x="166" y="56"/>
                      <a:pt x="167" y="55"/>
                      <a:pt x="169" y="55"/>
                    </a:cubicBezTo>
                    <a:cubicBezTo>
                      <a:pt x="171" y="58"/>
                      <a:pt x="167" y="60"/>
                      <a:pt x="164" y="61"/>
                    </a:cubicBezTo>
                    <a:cubicBezTo>
                      <a:pt x="160" y="61"/>
                      <a:pt x="156" y="61"/>
                      <a:pt x="154" y="63"/>
                    </a:cubicBezTo>
                    <a:cubicBezTo>
                      <a:pt x="151" y="64"/>
                      <a:pt x="146" y="67"/>
                      <a:pt x="146" y="64"/>
                    </a:cubicBezTo>
                    <a:cubicBezTo>
                      <a:pt x="145" y="61"/>
                      <a:pt x="148" y="61"/>
                      <a:pt x="148" y="61"/>
                    </a:cubicBezTo>
                    <a:cubicBezTo>
                      <a:pt x="146" y="60"/>
                      <a:pt x="142" y="61"/>
                      <a:pt x="140" y="63"/>
                    </a:cubicBezTo>
                    <a:cubicBezTo>
                      <a:pt x="135" y="64"/>
                      <a:pt x="128" y="65"/>
                      <a:pt x="126" y="69"/>
                    </a:cubicBezTo>
                    <a:cubicBezTo>
                      <a:pt x="126" y="70"/>
                      <a:pt x="128" y="72"/>
                      <a:pt x="126" y="72"/>
                    </a:cubicBezTo>
                    <a:cubicBezTo>
                      <a:pt x="126" y="73"/>
                      <a:pt x="123" y="74"/>
                      <a:pt x="122" y="74"/>
                    </a:cubicBezTo>
                    <a:cubicBezTo>
                      <a:pt x="119" y="74"/>
                      <a:pt x="118" y="74"/>
                      <a:pt x="117" y="75"/>
                    </a:cubicBezTo>
                    <a:lnTo>
                      <a:pt x="113" y="75"/>
                    </a:lnTo>
                    <a:cubicBezTo>
                      <a:pt x="112" y="77"/>
                      <a:pt x="112" y="77"/>
                      <a:pt x="110" y="80"/>
                    </a:cubicBezTo>
                    <a:cubicBezTo>
                      <a:pt x="108" y="80"/>
                      <a:pt x="108" y="80"/>
                      <a:pt x="107" y="80"/>
                    </a:cubicBezTo>
                    <a:cubicBezTo>
                      <a:pt x="106" y="81"/>
                      <a:pt x="104" y="83"/>
                      <a:pt x="102" y="85"/>
                    </a:cubicBezTo>
                    <a:cubicBezTo>
                      <a:pt x="101" y="85"/>
                      <a:pt x="101" y="83"/>
                      <a:pt x="100" y="85"/>
                    </a:cubicBezTo>
                    <a:cubicBezTo>
                      <a:pt x="100" y="86"/>
                      <a:pt x="101" y="89"/>
                      <a:pt x="100" y="92"/>
                    </a:cubicBezTo>
                    <a:cubicBezTo>
                      <a:pt x="97" y="94"/>
                      <a:pt x="86" y="96"/>
                      <a:pt x="80" y="101"/>
                    </a:cubicBezTo>
                    <a:cubicBezTo>
                      <a:pt x="77" y="103"/>
                      <a:pt x="71" y="108"/>
                      <a:pt x="72" y="111"/>
                    </a:cubicBezTo>
                    <a:cubicBezTo>
                      <a:pt x="72" y="114"/>
                      <a:pt x="74" y="122"/>
                      <a:pt x="73" y="123"/>
                    </a:cubicBezTo>
                    <a:cubicBezTo>
                      <a:pt x="69" y="122"/>
                      <a:pt x="66" y="122"/>
                      <a:pt x="63" y="119"/>
                    </a:cubicBezTo>
                    <a:cubicBezTo>
                      <a:pt x="63" y="119"/>
                      <a:pt x="62" y="111"/>
                      <a:pt x="61" y="110"/>
                    </a:cubicBezTo>
                    <a:cubicBezTo>
                      <a:pt x="59" y="110"/>
                      <a:pt x="59" y="115"/>
                      <a:pt x="56" y="112"/>
                    </a:cubicBezTo>
                    <a:cubicBezTo>
                      <a:pt x="51" y="108"/>
                      <a:pt x="48" y="109"/>
                      <a:pt x="44" y="110"/>
                    </a:cubicBezTo>
                    <a:cubicBezTo>
                      <a:pt x="40" y="111"/>
                      <a:pt x="39" y="115"/>
                      <a:pt x="36" y="115"/>
                    </a:cubicBezTo>
                    <a:cubicBezTo>
                      <a:pt x="30" y="110"/>
                      <a:pt x="23" y="111"/>
                      <a:pt x="22" y="112"/>
                    </a:cubicBezTo>
                    <a:cubicBezTo>
                      <a:pt x="25" y="104"/>
                      <a:pt x="30" y="98"/>
                      <a:pt x="35" y="92"/>
                    </a:cubicBezTo>
                    <a:cubicBezTo>
                      <a:pt x="43" y="78"/>
                      <a:pt x="54" y="65"/>
                      <a:pt x="67" y="55"/>
                    </a:cubicBezTo>
                    <a:cubicBezTo>
                      <a:pt x="69" y="55"/>
                      <a:pt x="71" y="52"/>
                      <a:pt x="73" y="53"/>
                    </a:cubicBezTo>
                    <a:cubicBezTo>
                      <a:pt x="75" y="53"/>
                      <a:pt x="75" y="55"/>
                      <a:pt x="78" y="55"/>
                    </a:cubicBezTo>
                    <a:cubicBezTo>
                      <a:pt x="78" y="56"/>
                      <a:pt x="82" y="55"/>
                      <a:pt x="84" y="55"/>
                    </a:cubicBezTo>
                    <a:cubicBezTo>
                      <a:pt x="89" y="53"/>
                      <a:pt x="84" y="49"/>
                      <a:pt x="83" y="49"/>
                    </a:cubicBezTo>
                    <a:cubicBezTo>
                      <a:pt x="80" y="47"/>
                      <a:pt x="75" y="49"/>
                      <a:pt x="71" y="51"/>
                    </a:cubicBezTo>
                    <a:cubicBezTo>
                      <a:pt x="82" y="42"/>
                      <a:pt x="94" y="34"/>
                      <a:pt x="107" y="27"/>
                    </a:cubicBezTo>
                    <a:cubicBezTo>
                      <a:pt x="110" y="28"/>
                      <a:pt x="112" y="25"/>
                      <a:pt x="113" y="28"/>
                    </a:cubicBezTo>
                    <a:cubicBezTo>
                      <a:pt x="113" y="30"/>
                      <a:pt x="110" y="31"/>
                      <a:pt x="110" y="32"/>
                    </a:cubicBezTo>
                    <a:cubicBezTo>
                      <a:pt x="111" y="34"/>
                      <a:pt x="108" y="35"/>
                      <a:pt x="108" y="36"/>
                    </a:cubicBezTo>
                    <a:cubicBezTo>
                      <a:pt x="108" y="38"/>
                      <a:pt x="111" y="40"/>
                      <a:pt x="113" y="40"/>
                    </a:cubicBezTo>
                    <a:cubicBezTo>
                      <a:pt x="114" y="40"/>
                      <a:pt x="118" y="38"/>
                      <a:pt x="119" y="36"/>
                    </a:cubicBezTo>
                    <a:cubicBezTo>
                      <a:pt x="119" y="34"/>
                      <a:pt x="119" y="31"/>
                      <a:pt x="121" y="30"/>
                    </a:cubicBezTo>
                    <a:cubicBezTo>
                      <a:pt x="130" y="30"/>
                      <a:pt x="140" y="25"/>
                      <a:pt x="139" y="16"/>
                    </a:cubicBezTo>
                    <a:lnTo>
                      <a:pt x="139" y="13"/>
                    </a:lnTo>
                    <a:lnTo>
                      <a:pt x="140" y="12"/>
                    </a:lnTo>
                    <a:cubicBezTo>
                      <a:pt x="146" y="10"/>
                      <a:pt x="154" y="7"/>
                      <a:pt x="161" y="6"/>
                    </a:cubicBezTo>
                    <a:cubicBezTo>
                      <a:pt x="162" y="7"/>
                      <a:pt x="163" y="7"/>
                      <a:pt x="164" y="8"/>
                    </a:cubicBezTo>
                    <a:moveTo>
                      <a:pt x="32" y="140"/>
                    </a:moveTo>
                    <a:cubicBezTo>
                      <a:pt x="33" y="139"/>
                      <a:pt x="41" y="138"/>
                      <a:pt x="41" y="143"/>
                    </a:cubicBezTo>
                    <a:cubicBezTo>
                      <a:pt x="41" y="144"/>
                      <a:pt x="30" y="157"/>
                      <a:pt x="33" y="159"/>
                    </a:cubicBezTo>
                    <a:cubicBezTo>
                      <a:pt x="37" y="160"/>
                      <a:pt x="44" y="158"/>
                      <a:pt x="47" y="159"/>
                    </a:cubicBezTo>
                    <a:cubicBezTo>
                      <a:pt x="48" y="159"/>
                      <a:pt x="55" y="162"/>
                      <a:pt x="54" y="163"/>
                    </a:cubicBezTo>
                    <a:cubicBezTo>
                      <a:pt x="47" y="174"/>
                      <a:pt x="56" y="183"/>
                      <a:pt x="58" y="183"/>
                    </a:cubicBezTo>
                    <a:cubicBezTo>
                      <a:pt x="61" y="183"/>
                      <a:pt x="66" y="180"/>
                      <a:pt x="70" y="182"/>
                    </a:cubicBezTo>
                    <a:cubicBezTo>
                      <a:pt x="72" y="182"/>
                      <a:pt x="74" y="184"/>
                      <a:pt x="76" y="184"/>
                    </a:cubicBezTo>
                    <a:cubicBezTo>
                      <a:pt x="77" y="184"/>
                      <a:pt x="78" y="177"/>
                      <a:pt x="84" y="176"/>
                    </a:cubicBezTo>
                    <a:cubicBezTo>
                      <a:pt x="90" y="174"/>
                      <a:pt x="96" y="171"/>
                      <a:pt x="97" y="171"/>
                    </a:cubicBezTo>
                    <a:cubicBezTo>
                      <a:pt x="100" y="172"/>
                      <a:pt x="95" y="174"/>
                      <a:pt x="96" y="174"/>
                    </a:cubicBezTo>
                    <a:cubicBezTo>
                      <a:pt x="100" y="177"/>
                      <a:pt x="102" y="171"/>
                      <a:pt x="103" y="172"/>
                    </a:cubicBezTo>
                    <a:cubicBezTo>
                      <a:pt x="113" y="180"/>
                      <a:pt x="121" y="179"/>
                      <a:pt x="126" y="177"/>
                    </a:cubicBezTo>
                    <a:cubicBezTo>
                      <a:pt x="135" y="174"/>
                      <a:pt x="136" y="180"/>
                      <a:pt x="139" y="184"/>
                    </a:cubicBezTo>
                    <a:cubicBezTo>
                      <a:pt x="144" y="184"/>
                      <a:pt x="149" y="192"/>
                      <a:pt x="155" y="193"/>
                    </a:cubicBezTo>
                    <a:cubicBezTo>
                      <a:pt x="168" y="192"/>
                      <a:pt x="175" y="199"/>
                      <a:pt x="177" y="201"/>
                    </a:cubicBezTo>
                    <a:cubicBezTo>
                      <a:pt x="177" y="201"/>
                      <a:pt x="175" y="202"/>
                      <a:pt x="177" y="204"/>
                    </a:cubicBezTo>
                    <a:cubicBezTo>
                      <a:pt x="177" y="207"/>
                      <a:pt x="181" y="207"/>
                      <a:pt x="180" y="210"/>
                    </a:cubicBezTo>
                    <a:cubicBezTo>
                      <a:pt x="180" y="212"/>
                      <a:pt x="186" y="215"/>
                      <a:pt x="188" y="215"/>
                    </a:cubicBezTo>
                    <a:cubicBezTo>
                      <a:pt x="194" y="214"/>
                      <a:pt x="201" y="217"/>
                      <a:pt x="202" y="221"/>
                    </a:cubicBezTo>
                    <a:cubicBezTo>
                      <a:pt x="209" y="220"/>
                      <a:pt x="212" y="225"/>
                      <a:pt x="218" y="222"/>
                    </a:cubicBezTo>
                    <a:cubicBezTo>
                      <a:pt x="223" y="226"/>
                      <a:pt x="234" y="230"/>
                      <a:pt x="236" y="230"/>
                    </a:cubicBezTo>
                    <a:cubicBezTo>
                      <a:pt x="238" y="231"/>
                      <a:pt x="240" y="235"/>
                      <a:pt x="240" y="237"/>
                    </a:cubicBezTo>
                    <a:cubicBezTo>
                      <a:pt x="239" y="249"/>
                      <a:pt x="224" y="252"/>
                      <a:pt x="223" y="262"/>
                    </a:cubicBezTo>
                    <a:cubicBezTo>
                      <a:pt x="223" y="265"/>
                      <a:pt x="225" y="265"/>
                      <a:pt x="225" y="267"/>
                    </a:cubicBezTo>
                    <a:cubicBezTo>
                      <a:pt x="225" y="268"/>
                      <a:pt x="224" y="285"/>
                      <a:pt x="214" y="290"/>
                    </a:cubicBezTo>
                    <a:cubicBezTo>
                      <a:pt x="212" y="290"/>
                      <a:pt x="193" y="296"/>
                      <a:pt x="192" y="300"/>
                    </a:cubicBezTo>
                    <a:cubicBezTo>
                      <a:pt x="191" y="303"/>
                      <a:pt x="193" y="304"/>
                      <a:pt x="193" y="308"/>
                    </a:cubicBezTo>
                    <a:cubicBezTo>
                      <a:pt x="192" y="309"/>
                      <a:pt x="190" y="316"/>
                      <a:pt x="184" y="318"/>
                    </a:cubicBezTo>
                    <a:cubicBezTo>
                      <a:pt x="185" y="324"/>
                      <a:pt x="178" y="331"/>
                      <a:pt x="177" y="331"/>
                    </a:cubicBezTo>
                    <a:cubicBezTo>
                      <a:pt x="171" y="332"/>
                      <a:pt x="167" y="328"/>
                      <a:pt x="164" y="329"/>
                    </a:cubicBezTo>
                    <a:cubicBezTo>
                      <a:pt x="164" y="331"/>
                      <a:pt x="170" y="337"/>
                      <a:pt x="170" y="337"/>
                    </a:cubicBezTo>
                    <a:cubicBezTo>
                      <a:pt x="170" y="340"/>
                      <a:pt x="168" y="342"/>
                      <a:pt x="167" y="343"/>
                    </a:cubicBezTo>
                    <a:cubicBezTo>
                      <a:pt x="166" y="344"/>
                      <a:pt x="155" y="345"/>
                      <a:pt x="154" y="346"/>
                    </a:cubicBezTo>
                    <a:cubicBezTo>
                      <a:pt x="154" y="347"/>
                      <a:pt x="155" y="349"/>
                      <a:pt x="154" y="351"/>
                    </a:cubicBezTo>
                    <a:cubicBezTo>
                      <a:pt x="152" y="353"/>
                      <a:pt x="148" y="351"/>
                      <a:pt x="146" y="351"/>
                    </a:cubicBezTo>
                    <a:cubicBezTo>
                      <a:pt x="146" y="353"/>
                      <a:pt x="146" y="354"/>
                      <a:pt x="147" y="356"/>
                    </a:cubicBezTo>
                    <a:cubicBezTo>
                      <a:pt x="149" y="356"/>
                      <a:pt x="151" y="356"/>
                      <a:pt x="152" y="356"/>
                    </a:cubicBezTo>
                    <a:cubicBezTo>
                      <a:pt x="151" y="359"/>
                      <a:pt x="150" y="357"/>
                      <a:pt x="150" y="358"/>
                    </a:cubicBezTo>
                    <a:cubicBezTo>
                      <a:pt x="138" y="354"/>
                      <a:pt x="125" y="350"/>
                      <a:pt x="114" y="345"/>
                    </a:cubicBezTo>
                    <a:cubicBezTo>
                      <a:pt x="113" y="345"/>
                      <a:pt x="110" y="342"/>
                      <a:pt x="110" y="339"/>
                    </a:cubicBezTo>
                    <a:cubicBezTo>
                      <a:pt x="110" y="337"/>
                      <a:pt x="112" y="331"/>
                      <a:pt x="112" y="329"/>
                    </a:cubicBezTo>
                    <a:cubicBezTo>
                      <a:pt x="112" y="328"/>
                      <a:pt x="108" y="314"/>
                      <a:pt x="108" y="307"/>
                    </a:cubicBezTo>
                    <a:cubicBezTo>
                      <a:pt x="110" y="293"/>
                      <a:pt x="106" y="277"/>
                      <a:pt x="104" y="275"/>
                    </a:cubicBezTo>
                    <a:cubicBezTo>
                      <a:pt x="101" y="268"/>
                      <a:pt x="83" y="267"/>
                      <a:pt x="80" y="260"/>
                    </a:cubicBezTo>
                    <a:cubicBezTo>
                      <a:pt x="78" y="251"/>
                      <a:pt x="58" y="234"/>
                      <a:pt x="58" y="227"/>
                    </a:cubicBezTo>
                    <a:cubicBezTo>
                      <a:pt x="58" y="226"/>
                      <a:pt x="62" y="225"/>
                      <a:pt x="62" y="223"/>
                    </a:cubicBezTo>
                    <a:cubicBezTo>
                      <a:pt x="62" y="222"/>
                      <a:pt x="59" y="221"/>
                      <a:pt x="59" y="220"/>
                    </a:cubicBezTo>
                    <a:cubicBezTo>
                      <a:pt x="58" y="216"/>
                      <a:pt x="62" y="210"/>
                      <a:pt x="62" y="210"/>
                    </a:cubicBezTo>
                    <a:cubicBezTo>
                      <a:pt x="62" y="210"/>
                      <a:pt x="72" y="202"/>
                      <a:pt x="73" y="201"/>
                    </a:cubicBezTo>
                    <a:cubicBezTo>
                      <a:pt x="73" y="201"/>
                      <a:pt x="70" y="188"/>
                      <a:pt x="70" y="187"/>
                    </a:cubicBezTo>
                    <a:cubicBezTo>
                      <a:pt x="69" y="183"/>
                      <a:pt x="69" y="182"/>
                      <a:pt x="67" y="182"/>
                    </a:cubicBezTo>
                    <a:cubicBezTo>
                      <a:pt x="65" y="182"/>
                      <a:pt x="61" y="183"/>
                      <a:pt x="61" y="188"/>
                    </a:cubicBezTo>
                    <a:cubicBezTo>
                      <a:pt x="58" y="189"/>
                      <a:pt x="51" y="185"/>
                      <a:pt x="51" y="185"/>
                    </a:cubicBezTo>
                    <a:cubicBezTo>
                      <a:pt x="49" y="182"/>
                      <a:pt x="40" y="180"/>
                      <a:pt x="42" y="174"/>
                    </a:cubicBezTo>
                    <a:cubicBezTo>
                      <a:pt x="39" y="174"/>
                      <a:pt x="36" y="168"/>
                      <a:pt x="34" y="168"/>
                    </a:cubicBezTo>
                    <a:cubicBezTo>
                      <a:pt x="34" y="168"/>
                      <a:pt x="22" y="165"/>
                      <a:pt x="21" y="165"/>
                    </a:cubicBezTo>
                    <a:cubicBezTo>
                      <a:pt x="15" y="157"/>
                      <a:pt x="1" y="159"/>
                      <a:pt x="0" y="159"/>
                    </a:cubicBezTo>
                    <a:cubicBezTo>
                      <a:pt x="1" y="156"/>
                      <a:pt x="0" y="152"/>
                      <a:pt x="1" y="149"/>
                    </a:cubicBezTo>
                    <a:cubicBezTo>
                      <a:pt x="2" y="149"/>
                      <a:pt x="26" y="146"/>
                      <a:pt x="32" y="140"/>
                    </a:cubicBezTo>
                    <a:moveTo>
                      <a:pt x="381" y="311"/>
                    </a:moveTo>
                    <a:lnTo>
                      <a:pt x="374" y="311"/>
                    </a:lnTo>
                    <a:cubicBezTo>
                      <a:pt x="374" y="307"/>
                      <a:pt x="376" y="308"/>
                      <a:pt x="378" y="304"/>
                    </a:cubicBezTo>
                    <a:cubicBezTo>
                      <a:pt x="378" y="301"/>
                      <a:pt x="380" y="295"/>
                      <a:pt x="378" y="295"/>
                    </a:cubicBezTo>
                    <a:cubicBezTo>
                      <a:pt x="378" y="290"/>
                      <a:pt x="376" y="289"/>
                      <a:pt x="378" y="281"/>
                    </a:cubicBezTo>
                    <a:cubicBezTo>
                      <a:pt x="378" y="274"/>
                      <a:pt x="372" y="271"/>
                      <a:pt x="374" y="263"/>
                    </a:cubicBezTo>
                    <a:cubicBezTo>
                      <a:pt x="372" y="262"/>
                      <a:pt x="376" y="259"/>
                      <a:pt x="378" y="257"/>
                    </a:cubicBezTo>
                    <a:cubicBezTo>
                      <a:pt x="383" y="249"/>
                      <a:pt x="384" y="246"/>
                      <a:pt x="386" y="240"/>
                    </a:cubicBezTo>
                    <a:cubicBezTo>
                      <a:pt x="386" y="238"/>
                      <a:pt x="387" y="237"/>
                      <a:pt x="386" y="237"/>
                    </a:cubicBezTo>
                    <a:cubicBezTo>
                      <a:pt x="384" y="232"/>
                      <a:pt x="382" y="229"/>
                      <a:pt x="378" y="226"/>
                    </a:cubicBezTo>
                    <a:cubicBezTo>
                      <a:pt x="378" y="224"/>
                      <a:pt x="375" y="223"/>
                      <a:pt x="374" y="222"/>
                    </a:cubicBezTo>
                    <a:cubicBezTo>
                      <a:pt x="372" y="221"/>
                      <a:pt x="371" y="218"/>
                      <a:pt x="371" y="217"/>
                    </a:cubicBezTo>
                    <a:cubicBezTo>
                      <a:pt x="371" y="216"/>
                      <a:pt x="371" y="215"/>
                      <a:pt x="372" y="213"/>
                    </a:cubicBezTo>
                    <a:lnTo>
                      <a:pt x="372" y="207"/>
                    </a:lnTo>
                    <a:cubicBezTo>
                      <a:pt x="374" y="207"/>
                      <a:pt x="375" y="204"/>
                      <a:pt x="375" y="204"/>
                    </a:cubicBezTo>
                    <a:cubicBezTo>
                      <a:pt x="375" y="201"/>
                      <a:pt x="372" y="198"/>
                      <a:pt x="370" y="198"/>
                    </a:cubicBezTo>
                    <a:cubicBezTo>
                      <a:pt x="367" y="197"/>
                      <a:pt x="364" y="199"/>
                      <a:pt x="360" y="198"/>
                    </a:cubicBezTo>
                    <a:cubicBezTo>
                      <a:pt x="356" y="197"/>
                      <a:pt x="356" y="192"/>
                      <a:pt x="352" y="191"/>
                    </a:cubicBezTo>
                    <a:cubicBezTo>
                      <a:pt x="345" y="190"/>
                      <a:pt x="339" y="193"/>
                      <a:pt x="334" y="194"/>
                    </a:cubicBezTo>
                    <a:cubicBezTo>
                      <a:pt x="332" y="195"/>
                      <a:pt x="330" y="197"/>
                      <a:pt x="327" y="197"/>
                    </a:cubicBezTo>
                    <a:cubicBezTo>
                      <a:pt x="326" y="197"/>
                      <a:pt x="323" y="195"/>
                      <a:pt x="322" y="195"/>
                    </a:cubicBezTo>
                    <a:cubicBezTo>
                      <a:pt x="319" y="195"/>
                      <a:pt x="309" y="197"/>
                      <a:pt x="307" y="198"/>
                    </a:cubicBezTo>
                    <a:cubicBezTo>
                      <a:pt x="303" y="198"/>
                      <a:pt x="293" y="191"/>
                      <a:pt x="292" y="190"/>
                    </a:cubicBezTo>
                    <a:cubicBezTo>
                      <a:pt x="290" y="189"/>
                      <a:pt x="287" y="189"/>
                      <a:pt x="286" y="188"/>
                    </a:cubicBezTo>
                    <a:cubicBezTo>
                      <a:pt x="285" y="186"/>
                      <a:pt x="285" y="184"/>
                      <a:pt x="283" y="182"/>
                    </a:cubicBezTo>
                    <a:cubicBezTo>
                      <a:pt x="282" y="180"/>
                      <a:pt x="279" y="177"/>
                      <a:pt x="278" y="176"/>
                    </a:cubicBezTo>
                    <a:cubicBezTo>
                      <a:pt x="275" y="174"/>
                      <a:pt x="271" y="171"/>
                      <a:pt x="270" y="169"/>
                    </a:cubicBezTo>
                    <a:cubicBezTo>
                      <a:pt x="270" y="168"/>
                      <a:pt x="271" y="168"/>
                      <a:pt x="271" y="168"/>
                    </a:cubicBezTo>
                    <a:cubicBezTo>
                      <a:pt x="271" y="165"/>
                      <a:pt x="269" y="164"/>
                      <a:pt x="269" y="163"/>
                    </a:cubicBezTo>
                    <a:cubicBezTo>
                      <a:pt x="269" y="161"/>
                      <a:pt x="271" y="160"/>
                      <a:pt x="273" y="159"/>
                    </a:cubicBezTo>
                    <a:lnTo>
                      <a:pt x="273" y="155"/>
                    </a:lnTo>
                    <a:cubicBezTo>
                      <a:pt x="273" y="154"/>
                      <a:pt x="275" y="146"/>
                      <a:pt x="274" y="144"/>
                    </a:cubicBezTo>
                    <a:cubicBezTo>
                      <a:pt x="274" y="143"/>
                      <a:pt x="271" y="143"/>
                      <a:pt x="271" y="141"/>
                    </a:cubicBezTo>
                    <a:cubicBezTo>
                      <a:pt x="271" y="139"/>
                      <a:pt x="272" y="137"/>
                      <a:pt x="274" y="135"/>
                    </a:cubicBezTo>
                    <a:cubicBezTo>
                      <a:pt x="275" y="134"/>
                      <a:pt x="279" y="130"/>
                      <a:pt x="279" y="129"/>
                    </a:cubicBezTo>
                    <a:cubicBezTo>
                      <a:pt x="281" y="128"/>
                      <a:pt x="281" y="126"/>
                      <a:pt x="281" y="125"/>
                    </a:cubicBezTo>
                    <a:cubicBezTo>
                      <a:pt x="282" y="124"/>
                      <a:pt x="283" y="122"/>
                      <a:pt x="286" y="122"/>
                    </a:cubicBezTo>
                    <a:cubicBezTo>
                      <a:pt x="287" y="121"/>
                      <a:pt x="287" y="119"/>
                      <a:pt x="289" y="119"/>
                    </a:cubicBezTo>
                    <a:cubicBezTo>
                      <a:pt x="290" y="119"/>
                      <a:pt x="290" y="118"/>
                      <a:pt x="292" y="118"/>
                    </a:cubicBezTo>
                    <a:cubicBezTo>
                      <a:pt x="297" y="116"/>
                      <a:pt x="298" y="113"/>
                      <a:pt x="301" y="110"/>
                    </a:cubicBezTo>
                    <a:cubicBezTo>
                      <a:pt x="301" y="107"/>
                      <a:pt x="301" y="106"/>
                      <a:pt x="303" y="105"/>
                    </a:cubicBezTo>
                    <a:cubicBezTo>
                      <a:pt x="304" y="103"/>
                      <a:pt x="304" y="101"/>
                      <a:pt x="307" y="100"/>
                    </a:cubicBezTo>
                    <a:cubicBezTo>
                      <a:pt x="309" y="98"/>
                      <a:pt x="312" y="99"/>
                      <a:pt x="315" y="96"/>
                    </a:cubicBezTo>
                    <a:cubicBezTo>
                      <a:pt x="315" y="95"/>
                      <a:pt x="316" y="93"/>
                      <a:pt x="316" y="92"/>
                    </a:cubicBezTo>
                    <a:cubicBezTo>
                      <a:pt x="316" y="89"/>
                      <a:pt x="314" y="86"/>
                      <a:pt x="312" y="86"/>
                    </a:cubicBezTo>
                    <a:cubicBezTo>
                      <a:pt x="311" y="86"/>
                      <a:pt x="308" y="89"/>
                      <a:pt x="307" y="86"/>
                    </a:cubicBezTo>
                    <a:lnTo>
                      <a:pt x="307" y="85"/>
                    </a:lnTo>
                    <a:cubicBezTo>
                      <a:pt x="307" y="83"/>
                      <a:pt x="304" y="81"/>
                      <a:pt x="304" y="80"/>
                    </a:cubicBezTo>
                    <a:cubicBezTo>
                      <a:pt x="304" y="80"/>
                      <a:pt x="307" y="77"/>
                      <a:pt x="308" y="75"/>
                    </a:cubicBezTo>
                    <a:lnTo>
                      <a:pt x="308" y="68"/>
                    </a:lnTo>
                    <a:cubicBezTo>
                      <a:pt x="311" y="64"/>
                      <a:pt x="317" y="66"/>
                      <a:pt x="323" y="66"/>
                    </a:cubicBezTo>
                    <a:lnTo>
                      <a:pt x="326" y="66"/>
                    </a:lnTo>
                    <a:cubicBezTo>
                      <a:pt x="331" y="66"/>
                      <a:pt x="334" y="67"/>
                      <a:pt x="335" y="64"/>
                    </a:cubicBezTo>
                    <a:lnTo>
                      <a:pt x="335" y="58"/>
                    </a:lnTo>
                    <a:cubicBezTo>
                      <a:pt x="335" y="56"/>
                      <a:pt x="334" y="53"/>
                      <a:pt x="333" y="52"/>
                    </a:cubicBezTo>
                    <a:cubicBezTo>
                      <a:pt x="330" y="52"/>
                      <a:pt x="326" y="52"/>
                      <a:pt x="325" y="50"/>
                    </a:cubicBezTo>
                    <a:cubicBezTo>
                      <a:pt x="326" y="46"/>
                      <a:pt x="331" y="49"/>
                      <a:pt x="334" y="49"/>
                    </a:cubicBezTo>
                    <a:cubicBezTo>
                      <a:pt x="334" y="49"/>
                      <a:pt x="334" y="46"/>
                      <a:pt x="335" y="45"/>
                    </a:cubicBezTo>
                    <a:cubicBezTo>
                      <a:pt x="337" y="45"/>
                      <a:pt x="338" y="46"/>
                      <a:pt x="339" y="46"/>
                    </a:cubicBezTo>
                    <a:cubicBezTo>
                      <a:pt x="341" y="46"/>
                      <a:pt x="343" y="45"/>
                      <a:pt x="345" y="44"/>
                    </a:cubicBezTo>
                    <a:cubicBezTo>
                      <a:pt x="345" y="43"/>
                      <a:pt x="346" y="41"/>
                      <a:pt x="348" y="40"/>
                    </a:cubicBezTo>
                    <a:cubicBezTo>
                      <a:pt x="354" y="40"/>
                      <a:pt x="361" y="31"/>
                      <a:pt x="362" y="30"/>
                    </a:cubicBezTo>
                    <a:cubicBezTo>
                      <a:pt x="376" y="39"/>
                      <a:pt x="384" y="53"/>
                      <a:pt x="395" y="64"/>
                    </a:cubicBezTo>
                    <a:lnTo>
                      <a:pt x="392" y="61"/>
                    </a:lnTo>
                    <a:cubicBezTo>
                      <a:pt x="390" y="61"/>
                      <a:pt x="389" y="61"/>
                      <a:pt x="389" y="61"/>
                    </a:cubicBezTo>
                    <a:cubicBezTo>
                      <a:pt x="388" y="61"/>
                      <a:pt x="387" y="58"/>
                      <a:pt x="386" y="58"/>
                    </a:cubicBezTo>
                    <a:lnTo>
                      <a:pt x="385" y="60"/>
                    </a:lnTo>
                    <a:cubicBezTo>
                      <a:pt x="383" y="64"/>
                      <a:pt x="386" y="64"/>
                      <a:pt x="389" y="66"/>
                    </a:cubicBezTo>
                    <a:cubicBezTo>
                      <a:pt x="389" y="67"/>
                      <a:pt x="389" y="69"/>
                      <a:pt x="390" y="70"/>
                    </a:cubicBezTo>
                    <a:cubicBezTo>
                      <a:pt x="391" y="70"/>
                      <a:pt x="394" y="71"/>
                      <a:pt x="396" y="71"/>
                    </a:cubicBezTo>
                    <a:cubicBezTo>
                      <a:pt x="397" y="72"/>
                      <a:pt x="398" y="72"/>
                      <a:pt x="399" y="74"/>
                    </a:cubicBezTo>
                    <a:cubicBezTo>
                      <a:pt x="401" y="74"/>
                      <a:pt x="405" y="74"/>
                      <a:pt x="405" y="77"/>
                    </a:cubicBezTo>
                    <a:cubicBezTo>
                      <a:pt x="404" y="77"/>
                      <a:pt x="400" y="75"/>
                      <a:pt x="399" y="77"/>
                    </a:cubicBezTo>
                    <a:cubicBezTo>
                      <a:pt x="399" y="78"/>
                      <a:pt x="400" y="78"/>
                      <a:pt x="400" y="80"/>
                    </a:cubicBezTo>
                    <a:cubicBezTo>
                      <a:pt x="400" y="81"/>
                      <a:pt x="398" y="83"/>
                      <a:pt x="396" y="83"/>
                    </a:cubicBezTo>
                    <a:cubicBezTo>
                      <a:pt x="396" y="83"/>
                      <a:pt x="397" y="81"/>
                      <a:pt x="397" y="80"/>
                    </a:cubicBezTo>
                    <a:cubicBezTo>
                      <a:pt x="397" y="78"/>
                      <a:pt x="391" y="75"/>
                      <a:pt x="389" y="74"/>
                    </a:cubicBezTo>
                    <a:cubicBezTo>
                      <a:pt x="388" y="73"/>
                      <a:pt x="386" y="73"/>
                      <a:pt x="385" y="72"/>
                    </a:cubicBezTo>
                    <a:cubicBezTo>
                      <a:pt x="383" y="71"/>
                      <a:pt x="379" y="69"/>
                      <a:pt x="378" y="68"/>
                    </a:cubicBezTo>
                    <a:cubicBezTo>
                      <a:pt x="376" y="66"/>
                      <a:pt x="375" y="63"/>
                      <a:pt x="371" y="63"/>
                    </a:cubicBezTo>
                    <a:cubicBezTo>
                      <a:pt x="370" y="63"/>
                      <a:pt x="368" y="64"/>
                      <a:pt x="367" y="65"/>
                    </a:cubicBezTo>
                    <a:cubicBezTo>
                      <a:pt x="367" y="65"/>
                      <a:pt x="363" y="67"/>
                      <a:pt x="361" y="67"/>
                    </a:cubicBezTo>
                    <a:cubicBezTo>
                      <a:pt x="357" y="67"/>
                      <a:pt x="356" y="66"/>
                      <a:pt x="354" y="66"/>
                    </a:cubicBezTo>
                    <a:cubicBezTo>
                      <a:pt x="353" y="66"/>
                      <a:pt x="353" y="67"/>
                      <a:pt x="352" y="68"/>
                    </a:cubicBezTo>
                    <a:lnTo>
                      <a:pt x="352" y="70"/>
                    </a:lnTo>
                    <a:cubicBezTo>
                      <a:pt x="352" y="71"/>
                      <a:pt x="348" y="71"/>
                      <a:pt x="346" y="72"/>
                    </a:cubicBezTo>
                    <a:cubicBezTo>
                      <a:pt x="345" y="73"/>
                      <a:pt x="338" y="78"/>
                      <a:pt x="338" y="80"/>
                    </a:cubicBezTo>
                    <a:cubicBezTo>
                      <a:pt x="338" y="80"/>
                      <a:pt x="339" y="80"/>
                      <a:pt x="339" y="82"/>
                    </a:cubicBezTo>
                    <a:cubicBezTo>
                      <a:pt x="339" y="83"/>
                      <a:pt x="330" y="89"/>
                      <a:pt x="330" y="89"/>
                    </a:cubicBezTo>
                    <a:cubicBezTo>
                      <a:pt x="326" y="89"/>
                      <a:pt x="319" y="88"/>
                      <a:pt x="319" y="91"/>
                    </a:cubicBezTo>
                    <a:cubicBezTo>
                      <a:pt x="319" y="93"/>
                      <a:pt x="323" y="94"/>
                      <a:pt x="325" y="94"/>
                    </a:cubicBezTo>
                    <a:lnTo>
                      <a:pt x="333" y="94"/>
                    </a:lnTo>
                    <a:cubicBezTo>
                      <a:pt x="334" y="93"/>
                      <a:pt x="334" y="92"/>
                      <a:pt x="335" y="92"/>
                    </a:cubicBezTo>
                    <a:cubicBezTo>
                      <a:pt x="337" y="92"/>
                      <a:pt x="339" y="90"/>
                      <a:pt x="341" y="90"/>
                    </a:cubicBezTo>
                    <a:cubicBezTo>
                      <a:pt x="343" y="89"/>
                      <a:pt x="346" y="88"/>
                      <a:pt x="349" y="88"/>
                    </a:cubicBezTo>
                    <a:cubicBezTo>
                      <a:pt x="349" y="88"/>
                      <a:pt x="360" y="86"/>
                      <a:pt x="361" y="86"/>
                    </a:cubicBezTo>
                    <a:cubicBezTo>
                      <a:pt x="364" y="86"/>
                      <a:pt x="367" y="88"/>
                      <a:pt x="370" y="88"/>
                    </a:cubicBezTo>
                    <a:cubicBezTo>
                      <a:pt x="371" y="88"/>
                      <a:pt x="372" y="86"/>
                      <a:pt x="374" y="86"/>
                    </a:cubicBezTo>
                    <a:cubicBezTo>
                      <a:pt x="376" y="86"/>
                      <a:pt x="378" y="88"/>
                      <a:pt x="378" y="89"/>
                    </a:cubicBezTo>
                    <a:lnTo>
                      <a:pt x="378" y="91"/>
                    </a:lnTo>
                    <a:lnTo>
                      <a:pt x="378" y="94"/>
                    </a:lnTo>
                    <a:cubicBezTo>
                      <a:pt x="378" y="95"/>
                      <a:pt x="376" y="97"/>
                      <a:pt x="376" y="98"/>
                    </a:cubicBezTo>
                    <a:cubicBezTo>
                      <a:pt x="376" y="99"/>
                      <a:pt x="378" y="100"/>
                      <a:pt x="379" y="100"/>
                    </a:cubicBezTo>
                    <a:cubicBezTo>
                      <a:pt x="380" y="101"/>
                      <a:pt x="383" y="101"/>
                      <a:pt x="385" y="101"/>
                    </a:cubicBezTo>
                    <a:lnTo>
                      <a:pt x="389" y="101"/>
                    </a:lnTo>
                    <a:cubicBezTo>
                      <a:pt x="389" y="101"/>
                      <a:pt x="393" y="102"/>
                      <a:pt x="394" y="103"/>
                    </a:cubicBezTo>
                    <a:cubicBezTo>
                      <a:pt x="395" y="104"/>
                      <a:pt x="395" y="106"/>
                      <a:pt x="398" y="107"/>
                    </a:cubicBezTo>
                    <a:lnTo>
                      <a:pt x="401" y="107"/>
                    </a:lnTo>
                    <a:cubicBezTo>
                      <a:pt x="405" y="107"/>
                      <a:pt x="408" y="110"/>
                      <a:pt x="410" y="110"/>
                    </a:cubicBezTo>
                    <a:cubicBezTo>
                      <a:pt x="413" y="110"/>
                      <a:pt x="411" y="106"/>
                      <a:pt x="412" y="104"/>
                    </a:cubicBezTo>
                    <a:cubicBezTo>
                      <a:pt x="412" y="101"/>
                      <a:pt x="421" y="101"/>
                      <a:pt x="424" y="103"/>
                    </a:cubicBezTo>
                    <a:cubicBezTo>
                      <a:pt x="439" y="128"/>
                      <a:pt x="446" y="156"/>
                      <a:pt x="446" y="186"/>
                    </a:cubicBezTo>
                    <a:cubicBezTo>
                      <a:pt x="446" y="218"/>
                      <a:pt x="436" y="250"/>
                      <a:pt x="417" y="279"/>
                    </a:cubicBezTo>
                    <a:cubicBezTo>
                      <a:pt x="408" y="293"/>
                      <a:pt x="396" y="306"/>
                      <a:pt x="383" y="317"/>
                    </a:cubicBezTo>
                    <a:lnTo>
                      <a:pt x="381" y="311"/>
                    </a:lnTo>
                    <a:moveTo>
                      <a:pt x="334" y="24"/>
                    </a:moveTo>
                    <a:cubicBezTo>
                      <a:pt x="334" y="25"/>
                      <a:pt x="341" y="29"/>
                      <a:pt x="342" y="31"/>
                    </a:cubicBezTo>
                    <a:cubicBezTo>
                      <a:pt x="343" y="35"/>
                      <a:pt x="348" y="35"/>
                      <a:pt x="348" y="36"/>
                    </a:cubicBezTo>
                    <a:cubicBezTo>
                      <a:pt x="348" y="38"/>
                      <a:pt x="345" y="39"/>
                      <a:pt x="345" y="41"/>
                    </a:cubicBezTo>
                    <a:cubicBezTo>
                      <a:pt x="342" y="42"/>
                      <a:pt x="337" y="41"/>
                      <a:pt x="333" y="41"/>
                    </a:cubicBezTo>
                    <a:cubicBezTo>
                      <a:pt x="331" y="42"/>
                      <a:pt x="328" y="44"/>
                      <a:pt x="326" y="42"/>
                    </a:cubicBezTo>
                    <a:cubicBezTo>
                      <a:pt x="324" y="41"/>
                      <a:pt x="327" y="41"/>
                      <a:pt x="327" y="40"/>
                    </a:cubicBezTo>
                    <a:cubicBezTo>
                      <a:pt x="327" y="39"/>
                      <a:pt x="326" y="39"/>
                      <a:pt x="326" y="38"/>
                    </a:cubicBezTo>
                    <a:cubicBezTo>
                      <a:pt x="326" y="37"/>
                      <a:pt x="327" y="36"/>
                      <a:pt x="327" y="34"/>
                    </a:cubicBezTo>
                    <a:cubicBezTo>
                      <a:pt x="328" y="33"/>
                      <a:pt x="331" y="34"/>
                      <a:pt x="333" y="32"/>
                    </a:cubicBezTo>
                    <a:cubicBezTo>
                      <a:pt x="333" y="31"/>
                      <a:pt x="331" y="28"/>
                      <a:pt x="330" y="28"/>
                    </a:cubicBezTo>
                    <a:cubicBezTo>
                      <a:pt x="325" y="28"/>
                      <a:pt x="321" y="23"/>
                      <a:pt x="323" y="20"/>
                    </a:cubicBezTo>
                    <a:cubicBezTo>
                      <a:pt x="323" y="19"/>
                      <a:pt x="329" y="15"/>
                      <a:pt x="330" y="14"/>
                    </a:cubicBezTo>
                    <a:cubicBezTo>
                      <a:pt x="333" y="15"/>
                      <a:pt x="335" y="16"/>
                      <a:pt x="338" y="18"/>
                    </a:cubicBezTo>
                    <a:cubicBezTo>
                      <a:pt x="338" y="19"/>
                      <a:pt x="334" y="23"/>
                      <a:pt x="334" y="24"/>
                    </a:cubicBezTo>
                    <a:moveTo>
                      <a:pt x="318" y="27"/>
                    </a:moveTo>
                    <a:cubicBezTo>
                      <a:pt x="320" y="27"/>
                      <a:pt x="325" y="28"/>
                      <a:pt x="323" y="30"/>
                    </a:cubicBezTo>
                    <a:cubicBezTo>
                      <a:pt x="322" y="31"/>
                      <a:pt x="321" y="37"/>
                      <a:pt x="318" y="37"/>
                    </a:cubicBezTo>
                    <a:cubicBezTo>
                      <a:pt x="315" y="38"/>
                      <a:pt x="311" y="41"/>
                      <a:pt x="308" y="38"/>
                    </a:cubicBezTo>
                    <a:cubicBezTo>
                      <a:pt x="308" y="36"/>
                      <a:pt x="309" y="34"/>
                      <a:pt x="309" y="32"/>
                    </a:cubicBezTo>
                    <a:cubicBezTo>
                      <a:pt x="309" y="31"/>
                      <a:pt x="311" y="31"/>
                      <a:pt x="312" y="31"/>
                    </a:cubicBezTo>
                    <a:cubicBezTo>
                      <a:pt x="314" y="28"/>
                      <a:pt x="316" y="27"/>
                      <a:pt x="318" y="27"/>
                    </a:cubicBezTo>
                    <a:moveTo>
                      <a:pt x="93" y="58"/>
                    </a:moveTo>
                    <a:cubicBezTo>
                      <a:pt x="92" y="58"/>
                      <a:pt x="91" y="57"/>
                      <a:pt x="91" y="57"/>
                    </a:cubicBezTo>
                    <a:cubicBezTo>
                      <a:pt x="89" y="57"/>
                      <a:pt x="88" y="58"/>
                      <a:pt x="87" y="58"/>
                    </a:cubicBezTo>
                    <a:cubicBezTo>
                      <a:pt x="87" y="60"/>
                      <a:pt x="88" y="60"/>
                      <a:pt x="88" y="61"/>
                    </a:cubicBezTo>
                    <a:cubicBezTo>
                      <a:pt x="85" y="63"/>
                      <a:pt x="86" y="66"/>
                      <a:pt x="89" y="66"/>
                    </a:cubicBezTo>
                    <a:cubicBezTo>
                      <a:pt x="90" y="66"/>
                      <a:pt x="91" y="61"/>
                      <a:pt x="95" y="61"/>
                    </a:cubicBezTo>
                    <a:cubicBezTo>
                      <a:pt x="96" y="61"/>
                      <a:pt x="96" y="61"/>
                      <a:pt x="97" y="61"/>
                    </a:cubicBezTo>
                    <a:cubicBezTo>
                      <a:pt x="99" y="61"/>
                      <a:pt x="99" y="58"/>
                      <a:pt x="96" y="58"/>
                    </a:cubicBezTo>
                    <a:cubicBezTo>
                      <a:pt x="95" y="58"/>
                      <a:pt x="95" y="58"/>
                      <a:pt x="93" y="58"/>
                    </a:cubicBezTo>
                    <a:moveTo>
                      <a:pt x="80" y="58"/>
                    </a:moveTo>
                    <a:cubicBezTo>
                      <a:pt x="79" y="58"/>
                      <a:pt x="75" y="58"/>
                      <a:pt x="74" y="58"/>
                    </a:cubicBezTo>
                    <a:cubicBezTo>
                      <a:pt x="73" y="58"/>
                      <a:pt x="73" y="61"/>
                      <a:pt x="72" y="61"/>
                    </a:cubicBezTo>
                    <a:cubicBezTo>
                      <a:pt x="72" y="63"/>
                      <a:pt x="70" y="64"/>
                      <a:pt x="69" y="65"/>
                    </a:cubicBezTo>
                    <a:cubicBezTo>
                      <a:pt x="69" y="65"/>
                      <a:pt x="63" y="71"/>
                      <a:pt x="67" y="71"/>
                    </a:cubicBezTo>
                    <a:cubicBezTo>
                      <a:pt x="69" y="71"/>
                      <a:pt x="72" y="69"/>
                      <a:pt x="72" y="68"/>
                    </a:cubicBezTo>
                    <a:cubicBezTo>
                      <a:pt x="73" y="64"/>
                      <a:pt x="75" y="63"/>
                      <a:pt x="78" y="61"/>
                    </a:cubicBezTo>
                    <a:cubicBezTo>
                      <a:pt x="80" y="60"/>
                      <a:pt x="81" y="60"/>
                      <a:pt x="81" y="58"/>
                    </a:cubicBezTo>
                    <a:lnTo>
                      <a:pt x="80" y="58"/>
                    </a:lnTo>
                    <a:moveTo>
                      <a:pt x="106" y="65"/>
                    </a:moveTo>
                    <a:lnTo>
                      <a:pt x="102" y="65"/>
                    </a:lnTo>
                    <a:cubicBezTo>
                      <a:pt x="101" y="65"/>
                      <a:pt x="100" y="64"/>
                      <a:pt x="100" y="65"/>
                    </a:cubicBezTo>
                    <a:cubicBezTo>
                      <a:pt x="102" y="66"/>
                      <a:pt x="108" y="67"/>
                      <a:pt x="108" y="65"/>
                    </a:cubicBezTo>
                    <a:cubicBezTo>
                      <a:pt x="108" y="64"/>
                      <a:pt x="107" y="65"/>
                      <a:pt x="106" y="65"/>
                    </a:cubicBezTo>
                    <a:moveTo>
                      <a:pt x="92" y="69"/>
                    </a:moveTo>
                    <a:lnTo>
                      <a:pt x="85" y="69"/>
                    </a:lnTo>
                    <a:cubicBezTo>
                      <a:pt x="84" y="70"/>
                      <a:pt x="83" y="69"/>
                      <a:pt x="83" y="71"/>
                    </a:cubicBezTo>
                    <a:cubicBezTo>
                      <a:pt x="83" y="73"/>
                      <a:pt x="85" y="72"/>
                      <a:pt x="87" y="72"/>
                    </a:cubicBezTo>
                    <a:cubicBezTo>
                      <a:pt x="91" y="71"/>
                      <a:pt x="92" y="70"/>
                      <a:pt x="95" y="69"/>
                    </a:cubicBezTo>
                    <a:cubicBezTo>
                      <a:pt x="93" y="68"/>
                      <a:pt x="93" y="69"/>
                      <a:pt x="92" y="69"/>
                    </a:cubicBezTo>
                    <a:moveTo>
                      <a:pt x="372" y="72"/>
                    </a:moveTo>
                    <a:cubicBezTo>
                      <a:pt x="370" y="72"/>
                      <a:pt x="371" y="69"/>
                      <a:pt x="372" y="69"/>
                    </a:cubicBezTo>
                    <a:cubicBezTo>
                      <a:pt x="373" y="69"/>
                      <a:pt x="372" y="68"/>
                      <a:pt x="374" y="69"/>
                    </a:cubicBezTo>
                    <a:cubicBezTo>
                      <a:pt x="374" y="70"/>
                      <a:pt x="374" y="71"/>
                      <a:pt x="372" y="72"/>
                    </a:cubicBezTo>
                    <a:moveTo>
                      <a:pt x="371" y="74"/>
                    </a:moveTo>
                    <a:cubicBezTo>
                      <a:pt x="374" y="73"/>
                      <a:pt x="375" y="75"/>
                      <a:pt x="374" y="80"/>
                    </a:cubicBezTo>
                    <a:cubicBezTo>
                      <a:pt x="374" y="80"/>
                      <a:pt x="370" y="83"/>
                      <a:pt x="368" y="80"/>
                    </a:cubicBezTo>
                    <a:cubicBezTo>
                      <a:pt x="370" y="78"/>
                      <a:pt x="368" y="77"/>
                      <a:pt x="368" y="74"/>
                    </a:cubicBezTo>
                    <a:lnTo>
                      <a:pt x="371" y="74"/>
                    </a:lnTo>
                    <a:moveTo>
                      <a:pt x="385" y="85"/>
                    </a:moveTo>
                    <a:cubicBezTo>
                      <a:pt x="386" y="83"/>
                      <a:pt x="388" y="85"/>
                      <a:pt x="390" y="85"/>
                    </a:cubicBezTo>
                    <a:lnTo>
                      <a:pt x="396" y="85"/>
                    </a:lnTo>
                    <a:cubicBezTo>
                      <a:pt x="394" y="86"/>
                      <a:pt x="394" y="88"/>
                      <a:pt x="393" y="89"/>
                    </a:cubicBezTo>
                    <a:cubicBezTo>
                      <a:pt x="389" y="88"/>
                      <a:pt x="387" y="86"/>
                      <a:pt x="385" y="85"/>
                    </a:cubicBezTo>
                    <a:moveTo>
                      <a:pt x="97" y="182"/>
                    </a:moveTo>
                    <a:cubicBezTo>
                      <a:pt x="99" y="180"/>
                      <a:pt x="97" y="177"/>
                      <a:pt x="96" y="177"/>
                    </a:cubicBezTo>
                    <a:cubicBezTo>
                      <a:pt x="93" y="179"/>
                      <a:pt x="95" y="182"/>
                      <a:pt x="97" y="1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80">
                <a:noFill/>
              </a:ln>
            </p:spPr>
          </p:sp>
        </p:grpSp>
        <p:grpSp>
          <p:nvGrpSpPr>
            <p:cNvPr id="575" name="proxy-server 4"/>
            <p:cNvGrpSpPr/>
            <p:nvPr/>
          </p:nvGrpSpPr>
          <p:grpSpPr>
            <a:xfrm>
              <a:off x="6107040" y="2977560"/>
              <a:ext cx="412560" cy="676800"/>
              <a:chOff x="6107040" y="2977560"/>
              <a:chExt cx="412560" cy="676800"/>
            </a:xfrm>
          </p:grpSpPr>
          <p:sp>
            <p:nvSpPr>
              <p:cNvPr id="576" name=""/>
              <p:cNvSpPr/>
              <p:nvPr/>
            </p:nvSpPr>
            <p:spPr>
              <a:xfrm>
                <a:off x="6107040" y="2977560"/>
                <a:ext cx="412560" cy="676800"/>
              </a:xfrm>
              <a:prstGeom prst="rect">
                <a:avLst/>
              </a:prstGeom>
              <a:solidFill>
                <a:srgbClr val="3465a4"/>
              </a:solidFill>
              <a:ln cap="rnd" w="19080">
                <a:solidFill>
                  <a:srgbClr val="ffffff"/>
                </a:solidFill>
                <a:round/>
              </a:ln>
            </p:spPr>
            <p:txBody>
              <a:bodyPr lIns="99360" rIns="99360" tIns="54360" bIns="5436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ru-RU" sz="1800" spc="-1" strike="noStrike">
                    <a:latin typeface="Arial"/>
                    <a:ea typeface="Microsoft YaHei"/>
                  </a:rPr>
                  <a:t>HA2</a:t>
                </a:r>
                <a:endParaRPr b="0" lang="ru-RU" sz="1800" spc="-1" strike="noStrike">
                  <a:latin typeface="Open Sans"/>
                </a:endParaRPr>
              </a:p>
            </p:txBody>
          </p:sp>
          <p:sp>
            <p:nvSpPr>
              <p:cNvPr id="577" name=""/>
              <p:cNvSpPr/>
              <p:nvPr/>
            </p:nvSpPr>
            <p:spPr>
              <a:xfrm>
                <a:off x="6189480" y="3552840"/>
                <a:ext cx="24768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8" name=""/>
              <p:cNvSpPr/>
              <p:nvPr/>
            </p:nvSpPr>
            <p:spPr>
              <a:xfrm>
                <a:off x="6189480" y="3519000"/>
                <a:ext cx="24768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579" name=""/>
              <p:cNvGrpSpPr/>
              <p:nvPr/>
            </p:nvGrpSpPr>
            <p:grpSpPr>
              <a:xfrm>
                <a:off x="6271920" y="3052440"/>
                <a:ext cx="165240" cy="135360"/>
                <a:chOff x="6271920" y="3052440"/>
                <a:chExt cx="165240" cy="135360"/>
              </a:xfrm>
            </p:grpSpPr>
            <p:sp>
              <p:nvSpPr>
                <p:cNvPr id="580" name=""/>
                <p:cNvSpPr/>
                <p:nvPr/>
              </p:nvSpPr>
              <p:spPr>
                <a:xfrm>
                  <a:off x="6273000" y="3054960"/>
                  <a:ext cx="160920" cy="128880"/>
                </a:xfrm>
                <a:custGeom>
                  <a:avLst/>
                  <a:gdLst/>
                  <a:ahLst/>
                  <a:rect l="0" t="0" r="r" b="b"/>
                  <a:pathLst>
                    <a:path w="448" h="360">
                      <a:moveTo>
                        <a:pt x="186" y="4"/>
                      </a:moveTo>
                      <a:cubicBezTo>
                        <a:pt x="184" y="3"/>
                        <a:pt x="182" y="3"/>
                        <a:pt x="181" y="3"/>
                      </a:cubicBezTo>
                      <a:cubicBezTo>
                        <a:pt x="179" y="4"/>
                        <a:pt x="182" y="4"/>
                        <a:pt x="182" y="6"/>
                      </a:cubicBezTo>
                      <a:cubicBezTo>
                        <a:pt x="178" y="6"/>
                        <a:pt x="175" y="6"/>
                        <a:pt x="171" y="4"/>
                      </a:cubicBezTo>
                      <a:lnTo>
                        <a:pt x="170" y="4"/>
                      </a:lnTo>
                      <a:lnTo>
                        <a:pt x="169" y="4"/>
                      </a:lnTo>
                      <a:cubicBezTo>
                        <a:pt x="176" y="3"/>
                        <a:pt x="182" y="1"/>
                        <a:pt x="190" y="0"/>
                      </a:cubicBezTo>
                      <a:cubicBezTo>
                        <a:pt x="190" y="3"/>
                        <a:pt x="189" y="3"/>
                        <a:pt x="186" y="4"/>
                      </a:cubicBezTo>
                      <a:moveTo>
                        <a:pt x="164" y="9"/>
                      </a:moveTo>
                      <a:cubicBezTo>
                        <a:pt x="166" y="9"/>
                        <a:pt x="167" y="9"/>
                        <a:pt x="167" y="11"/>
                      </a:cubicBezTo>
                      <a:cubicBezTo>
                        <a:pt x="167" y="12"/>
                        <a:pt x="164" y="12"/>
                        <a:pt x="164" y="15"/>
                      </a:cubicBezTo>
                      <a:cubicBezTo>
                        <a:pt x="166" y="17"/>
                        <a:pt x="167" y="17"/>
                        <a:pt x="168" y="17"/>
                      </a:cubicBezTo>
                      <a:cubicBezTo>
                        <a:pt x="170" y="18"/>
                        <a:pt x="173" y="17"/>
                        <a:pt x="174" y="17"/>
                      </a:cubicBezTo>
                      <a:cubicBezTo>
                        <a:pt x="177" y="15"/>
                        <a:pt x="179" y="12"/>
                        <a:pt x="182" y="12"/>
                      </a:cubicBezTo>
                      <a:cubicBezTo>
                        <a:pt x="182" y="12"/>
                        <a:pt x="185" y="18"/>
                        <a:pt x="185" y="20"/>
                      </a:cubicBezTo>
                      <a:lnTo>
                        <a:pt x="185" y="25"/>
                      </a:lnTo>
                      <a:cubicBezTo>
                        <a:pt x="185" y="28"/>
                        <a:pt x="190" y="27"/>
                        <a:pt x="193" y="29"/>
                      </a:cubicBezTo>
                      <a:cubicBezTo>
                        <a:pt x="193" y="30"/>
                        <a:pt x="193" y="31"/>
                        <a:pt x="193" y="31"/>
                      </a:cubicBezTo>
                      <a:cubicBezTo>
                        <a:pt x="195" y="33"/>
                        <a:pt x="196" y="33"/>
                        <a:pt x="196" y="34"/>
                      </a:cubicBezTo>
                      <a:cubicBezTo>
                        <a:pt x="196" y="37"/>
                        <a:pt x="193" y="37"/>
                        <a:pt x="193" y="42"/>
                      </a:cubicBezTo>
                      <a:cubicBezTo>
                        <a:pt x="193" y="42"/>
                        <a:pt x="190" y="42"/>
                        <a:pt x="190" y="45"/>
                      </a:cubicBezTo>
                      <a:cubicBezTo>
                        <a:pt x="190" y="48"/>
                        <a:pt x="196" y="45"/>
                        <a:pt x="197" y="47"/>
                      </a:cubicBezTo>
                      <a:cubicBezTo>
                        <a:pt x="198" y="48"/>
                        <a:pt x="197" y="49"/>
                        <a:pt x="196" y="51"/>
                      </a:cubicBezTo>
                      <a:cubicBezTo>
                        <a:pt x="197" y="52"/>
                        <a:pt x="198" y="56"/>
                        <a:pt x="195" y="56"/>
                      </a:cubicBezTo>
                      <a:cubicBezTo>
                        <a:pt x="193" y="56"/>
                        <a:pt x="193" y="53"/>
                        <a:pt x="192" y="53"/>
                      </a:cubicBezTo>
                      <a:lnTo>
                        <a:pt x="188" y="53"/>
                      </a:lnTo>
                      <a:cubicBezTo>
                        <a:pt x="186" y="53"/>
                        <a:pt x="185" y="52"/>
                        <a:pt x="184" y="52"/>
                      </a:cubicBezTo>
                      <a:cubicBezTo>
                        <a:pt x="182" y="52"/>
                        <a:pt x="179" y="53"/>
                        <a:pt x="177" y="51"/>
                      </a:cubicBezTo>
                      <a:lnTo>
                        <a:pt x="186" y="42"/>
                      </a:lnTo>
                      <a:cubicBezTo>
                        <a:pt x="188" y="42"/>
                        <a:pt x="189" y="42"/>
                        <a:pt x="188" y="41"/>
                      </a:cubicBezTo>
                      <a:cubicBezTo>
                        <a:pt x="186" y="39"/>
                        <a:pt x="185" y="40"/>
                        <a:pt x="182" y="42"/>
                      </a:cubicBezTo>
                      <a:cubicBezTo>
                        <a:pt x="182" y="42"/>
                        <a:pt x="179" y="44"/>
                        <a:pt x="177" y="44"/>
                      </a:cubicBezTo>
                      <a:cubicBezTo>
                        <a:pt x="173" y="44"/>
                        <a:pt x="168" y="42"/>
                        <a:pt x="164" y="45"/>
                      </a:cubicBezTo>
                      <a:cubicBezTo>
                        <a:pt x="164" y="45"/>
                        <a:pt x="168" y="45"/>
                        <a:pt x="168" y="47"/>
                      </a:cubicBezTo>
                      <a:cubicBezTo>
                        <a:pt x="167" y="48"/>
                        <a:pt x="166" y="48"/>
                        <a:pt x="164" y="47"/>
                      </a:cubicBezTo>
                      <a:cubicBezTo>
                        <a:pt x="163" y="47"/>
                        <a:pt x="163" y="45"/>
                        <a:pt x="163" y="45"/>
                      </a:cubicBezTo>
                      <a:cubicBezTo>
                        <a:pt x="162" y="44"/>
                        <a:pt x="159" y="44"/>
                        <a:pt x="156" y="44"/>
                      </a:cubicBezTo>
                      <a:cubicBezTo>
                        <a:pt x="153" y="44"/>
                        <a:pt x="152" y="45"/>
                        <a:pt x="152" y="47"/>
                      </a:cubicBezTo>
                      <a:cubicBezTo>
                        <a:pt x="155" y="48"/>
                        <a:pt x="160" y="45"/>
                        <a:pt x="160" y="49"/>
                      </a:cubicBezTo>
                      <a:cubicBezTo>
                        <a:pt x="159" y="51"/>
                        <a:pt x="155" y="52"/>
                        <a:pt x="155" y="55"/>
                      </a:cubicBezTo>
                      <a:cubicBezTo>
                        <a:pt x="155" y="56"/>
                        <a:pt x="157" y="58"/>
                        <a:pt x="159" y="58"/>
                      </a:cubicBezTo>
                      <a:cubicBezTo>
                        <a:pt x="160" y="58"/>
                        <a:pt x="160" y="58"/>
                        <a:pt x="160" y="58"/>
                      </a:cubicBezTo>
                      <a:cubicBezTo>
                        <a:pt x="162" y="58"/>
                        <a:pt x="163" y="58"/>
                        <a:pt x="164" y="58"/>
                      </a:cubicBezTo>
                      <a:cubicBezTo>
                        <a:pt x="166" y="57"/>
                        <a:pt x="167" y="56"/>
                        <a:pt x="170" y="56"/>
                      </a:cubicBezTo>
                      <a:cubicBezTo>
                        <a:pt x="171" y="58"/>
                        <a:pt x="167" y="61"/>
                        <a:pt x="164" y="61"/>
                      </a:cubicBezTo>
                      <a:cubicBezTo>
                        <a:pt x="160" y="62"/>
                        <a:pt x="156" y="62"/>
                        <a:pt x="154" y="64"/>
                      </a:cubicBezTo>
                      <a:cubicBezTo>
                        <a:pt x="151" y="64"/>
                        <a:pt x="147" y="67"/>
                        <a:pt x="147" y="64"/>
                      </a:cubicBezTo>
                      <a:cubicBezTo>
                        <a:pt x="145" y="62"/>
                        <a:pt x="149" y="62"/>
                        <a:pt x="149" y="61"/>
                      </a:cubicBezTo>
                      <a:cubicBezTo>
                        <a:pt x="146" y="61"/>
                        <a:pt x="142" y="62"/>
                        <a:pt x="140" y="64"/>
                      </a:cubicBezTo>
                      <a:cubicBezTo>
                        <a:pt x="136" y="64"/>
                        <a:pt x="128" y="66"/>
                        <a:pt x="127" y="70"/>
                      </a:cubicBezTo>
                      <a:cubicBezTo>
                        <a:pt x="127" y="70"/>
                        <a:pt x="128" y="73"/>
                        <a:pt x="127" y="73"/>
                      </a:cubicBezTo>
                      <a:cubicBezTo>
                        <a:pt x="127" y="73"/>
                        <a:pt x="123" y="74"/>
                        <a:pt x="122" y="74"/>
                      </a:cubicBezTo>
                      <a:cubicBezTo>
                        <a:pt x="119" y="75"/>
                        <a:pt x="118" y="75"/>
                        <a:pt x="117" y="76"/>
                      </a:cubicBezTo>
                      <a:lnTo>
                        <a:pt x="114" y="76"/>
                      </a:lnTo>
                      <a:cubicBezTo>
                        <a:pt x="112" y="77"/>
                        <a:pt x="112" y="78"/>
                        <a:pt x="110" y="80"/>
                      </a:cubicBezTo>
                      <a:cubicBezTo>
                        <a:pt x="108" y="80"/>
                        <a:pt x="108" y="81"/>
                        <a:pt x="107" y="81"/>
                      </a:cubicBezTo>
                      <a:cubicBezTo>
                        <a:pt x="106" y="82"/>
                        <a:pt x="105" y="84"/>
                        <a:pt x="103" y="85"/>
                      </a:cubicBezTo>
                      <a:cubicBezTo>
                        <a:pt x="101" y="85"/>
                        <a:pt x="101" y="84"/>
                        <a:pt x="100" y="85"/>
                      </a:cubicBezTo>
                      <a:cubicBezTo>
                        <a:pt x="100" y="87"/>
                        <a:pt x="101" y="90"/>
                        <a:pt x="100" y="92"/>
                      </a:cubicBezTo>
                      <a:cubicBezTo>
                        <a:pt x="97" y="94"/>
                        <a:pt x="86" y="97"/>
                        <a:pt x="81" y="102"/>
                      </a:cubicBezTo>
                      <a:cubicBezTo>
                        <a:pt x="77" y="103"/>
                        <a:pt x="72" y="109"/>
                        <a:pt x="72" y="112"/>
                      </a:cubicBezTo>
                      <a:cubicBezTo>
                        <a:pt x="72" y="115"/>
                        <a:pt x="74" y="122"/>
                        <a:pt x="73" y="124"/>
                      </a:cubicBezTo>
                      <a:cubicBezTo>
                        <a:pt x="70" y="122"/>
                        <a:pt x="66" y="122"/>
                        <a:pt x="63" y="120"/>
                      </a:cubicBezTo>
                      <a:cubicBezTo>
                        <a:pt x="63" y="119"/>
                        <a:pt x="62" y="112"/>
                        <a:pt x="61" y="111"/>
                      </a:cubicBezTo>
                      <a:cubicBezTo>
                        <a:pt x="60" y="111"/>
                        <a:pt x="60" y="115"/>
                        <a:pt x="56" y="112"/>
                      </a:cubicBezTo>
                      <a:cubicBezTo>
                        <a:pt x="51" y="109"/>
                        <a:pt x="49" y="109"/>
                        <a:pt x="44" y="110"/>
                      </a:cubicBezTo>
                      <a:cubicBezTo>
                        <a:pt x="40" y="112"/>
                        <a:pt x="39" y="115"/>
                        <a:pt x="36" y="115"/>
                      </a:cubicBezTo>
                      <a:cubicBezTo>
                        <a:pt x="30" y="111"/>
                        <a:pt x="23" y="112"/>
                        <a:pt x="22" y="112"/>
                      </a:cubicBezTo>
                      <a:cubicBezTo>
                        <a:pt x="26" y="105"/>
                        <a:pt x="30" y="98"/>
                        <a:pt x="35" y="92"/>
                      </a:cubicBezTo>
                      <a:cubicBezTo>
                        <a:pt x="43" y="79"/>
                        <a:pt x="54" y="66"/>
                        <a:pt x="67" y="55"/>
                      </a:cubicBezTo>
                      <a:cubicBezTo>
                        <a:pt x="69" y="55"/>
                        <a:pt x="72" y="53"/>
                        <a:pt x="73" y="54"/>
                      </a:cubicBezTo>
                      <a:cubicBezTo>
                        <a:pt x="75" y="54"/>
                        <a:pt x="75" y="56"/>
                        <a:pt x="78" y="56"/>
                      </a:cubicBezTo>
                      <a:cubicBezTo>
                        <a:pt x="78" y="57"/>
                        <a:pt x="83" y="56"/>
                        <a:pt x="84" y="56"/>
                      </a:cubicBezTo>
                      <a:cubicBezTo>
                        <a:pt x="89" y="54"/>
                        <a:pt x="84" y="49"/>
                        <a:pt x="83" y="49"/>
                      </a:cubicBezTo>
                      <a:cubicBezTo>
                        <a:pt x="80" y="48"/>
                        <a:pt x="75" y="50"/>
                        <a:pt x="72" y="52"/>
                      </a:cubicBezTo>
                      <a:cubicBezTo>
                        <a:pt x="83" y="42"/>
                        <a:pt x="94" y="34"/>
                        <a:pt x="107" y="27"/>
                      </a:cubicBezTo>
                      <a:cubicBezTo>
                        <a:pt x="110" y="28"/>
                        <a:pt x="112" y="26"/>
                        <a:pt x="114" y="28"/>
                      </a:cubicBezTo>
                      <a:cubicBezTo>
                        <a:pt x="114" y="30"/>
                        <a:pt x="110" y="31"/>
                        <a:pt x="110" y="33"/>
                      </a:cubicBezTo>
                      <a:cubicBezTo>
                        <a:pt x="111" y="34"/>
                        <a:pt x="108" y="36"/>
                        <a:pt x="108" y="36"/>
                      </a:cubicBezTo>
                      <a:cubicBezTo>
                        <a:pt x="108" y="39"/>
                        <a:pt x="111" y="41"/>
                        <a:pt x="114" y="41"/>
                      </a:cubicBezTo>
                      <a:cubicBezTo>
                        <a:pt x="115" y="41"/>
                        <a:pt x="118" y="39"/>
                        <a:pt x="119" y="36"/>
                      </a:cubicBezTo>
                      <a:cubicBezTo>
                        <a:pt x="119" y="34"/>
                        <a:pt x="119" y="31"/>
                        <a:pt x="121" y="30"/>
                      </a:cubicBezTo>
                      <a:cubicBezTo>
                        <a:pt x="130" y="30"/>
                        <a:pt x="140" y="26"/>
                        <a:pt x="139" y="17"/>
                      </a:cubicBezTo>
                      <a:lnTo>
                        <a:pt x="139" y="14"/>
                      </a:lnTo>
                      <a:cubicBezTo>
                        <a:pt x="139" y="13"/>
                        <a:pt x="139" y="13"/>
                        <a:pt x="140" y="12"/>
                      </a:cubicBezTo>
                      <a:cubicBezTo>
                        <a:pt x="147" y="10"/>
                        <a:pt x="154" y="8"/>
                        <a:pt x="161" y="6"/>
                      </a:cubicBezTo>
                      <a:cubicBezTo>
                        <a:pt x="162" y="7"/>
                        <a:pt x="163" y="8"/>
                        <a:pt x="164" y="9"/>
                      </a:cubicBezTo>
                      <a:moveTo>
                        <a:pt x="32" y="141"/>
                      </a:moveTo>
                      <a:cubicBezTo>
                        <a:pt x="33" y="139"/>
                        <a:pt x="41" y="139"/>
                        <a:pt x="41" y="144"/>
                      </a:cubicBezTo>
                      <a:cubicBezTo>
                        <a:pt x="41" y="145"/>
                        <a:pt x="30" y="158"/>
                        <a:pt x="33" y="160"/>
                      </a:cubicBezTo>
                      <a:cubicBezTo>
                        <a:pt x="38" y="161"/>
                        <a:pt x="44" y="158"/>
                        <a:pt x="48" y="160"/>
                      </a:cubicBezTo>
                      <a:cubicBezTo>
                        <a:pt x="49" y="160"/>
                        <a:pt x="55" y="162"/>
                        <a:pt x="54" y="164"/>
                      </a:cubicBezTo>
                      <a:cubicBezTo>
                        <a:pt x="48" y="174"/>
                        <a:pt x="56" y="184"/>
                        <a:pt x="59" y="183"/>
                      </a:cubicBezTo>
                      <a:cubicBezTo>
                        <a:pt x="61" y="183"/>
                        <a:pt x="66" y="180"/>
                        <a:pt x="71" y="182"/>
                      </a:cubicBezTo>
                      <a:cubicBezTo>
                        <a:pt x="72" y="182"/>
                        <a:pt x="74" y="185"/>
                        <a:pt x="76" y="185"/>
                      </a:cubicBezTo>
                      <a:cubicBezTo>
                        <a:pt x="77" y="185"/>
                        <a:pt x="78" y="178"/>
                        <a:pt x="84" y="176"/>
                      </a:cubicBezTo>
                      <a:cubicBezTo>
                        <a:pt x="90" y="174"/>
                        <a:pt x="96" y="171"/>
                        <a:pt x="97" y="172"/>
                      </a:cubicBezTo>
                      <a:cubicBezTo>
                        <a:pt x="100" y="173"/>
                        <a:pt x="95" y="174"/>
                        <a:pt x="96" y="175"/>
                      </a:cubicBezTo>
                      <a:cubicBezTo>
                        <a:pt x="100" y="177"/>
                        <a:pt x="102" y="172"/>
                        <a:pt x="104" y="173"/>
                      </a:cubicBezTo>
                      <a:cubicBezTo>
                        <a:pt x="114" y="180"/>
                        <a:pt x="121" y="179"/>
                        <a:pt x="127" y="177"/>
                      </a:cubicBezTo>
                      <a:cubicBezTo>
                        <a:pt x="135" y="174"/>
                        <a:pt x="137" y="180"/>
                        <a:pt x="139" y="185"/>
                      </a:cubicBezTo>
                      <a:cubicBezTo>
                        <a:pt x="144" y="185"/>
                        <a:pt x="149" y="193"/>
                        <a:pt x="155" y="194"/>
                      </a:cubicBezTo>
                      <a:cubicBezTo>
                        <a:pt x="168" y="192"/>
                        <a:pt x="175" y="200"/>
                        <a:pt x="177" y="201"/>
                      </a:cubicBezTo>
                      <a:cubicBezTo>
                        <a:pt x="177" y="202"/>
                        <a:pt x="175" y="203"/>
                        <a:pt x="177" y="204"/>
                      </a:cubicBezTo>
                      <a:cubicBezTo>
                        <a:pt x="177" y="207"/>
                        <a:pt x="182" y="207"/>
                        <a:pt x="181" y="211"/>
                      </a:cubicBezTo>
                      <a:cubicBezTo>
                        <a:pt x="181" y="212"/>
                        <a:pt x="186" y="215"/>
                        <a:pt x="188" y="215"/>
                      </a:cubicBezTo>
                      <a:cubicBezTo>
                        <a:pt x="194" y="215"/>
                        <a:pt x="201" y="218"/>
                        <a:pt x="203" y="221"/>
                      </a:cubicBezTo>
                      <a:cubicBezTo>
                        <a:pt x="209" y="221"/>
                        <a:pt x="213" y="225"/>
                        <a:pt x="218" y="222"/>
                      </a:cubicBezTo>
                      <a:cubicBezTo>
                        <a:pt x="224" y="227"/>
                        <a:pt x="235" y="230"/>
                        <a:pt x="237" y="230"/>
                      </a:cubicBezTo>
                      <a:cubicBezTo>
                        <a:pt x="238" y="232"/>
                        <a:pt x="240" y="236"/>
                        <a:pt x="240" y="238"/>
                      </a:cubicBezTo>
                      <a:cubicBezTo>
                        <a:pt x="239" y="249"/>
                        <a:pt x="225" y="252"/>
                        <a:pt x="224" y="263"/>
                      </a:cubicBezTo>
                      <a:cubicBezTo>
                        <a:pt x="224" y="265"/>
                        <a:pt x="226" y="265"/>
                        <a:pt x="226" y="267"/>
                      </a:cubicBezTo>
                      <a:cubicBezTo>
                        <a:pt x="226" y="268"/>
                        <a:pt x="225" y="285"/>
                        <a:pt x="215" y="291"/>
                      </a:cubicBezTo>
                      <a:cubicBezTo>
                        <a:pt x="212" y="291"/>
                        <a:pt x="193" y="297"/>
                        <a:pt x="193" y="300"/>
                      </a:cubicBezTo>
                      <a:cubicBezTo>
                        <a:pt x="192" y="303"/>
                        <a:pt x="193" y="305"/>
                        <a:pt x="193" y="309"/>
                      </a:cubicBezTo>
                      <a:cubicBezTo>
                        <a:pt x="193" y="309"/>
                        <a:pt x="190" y="316"/>
                        <a:pt x="184" y="318"/>
                      </a:cubicBezTo>
                      <a:cubicBezTo>
                        <a:pt x="185" y="324"/>
                        <a:pt x="178" y="331"/>
                        <a:pt x="177" y="331"/>
                      </a:cubicBezTo>
                      <a:cubicBezTo>
                        <a:pt x="171" y="333"/>
                        <a:pt x="167" y="329"/>
                        <a:pt x="164" y="330"/>
                      </a:cubicBezTo>
                      <a:cubicBezTo>
                        <a:pt x="164" y="332"/>
                        <a:pt x="171" y="337"/>
                        <a:pt x="171" y="338"/>
                      </a:cubicBezTo>
                      <a:cubicBezTo>
                        <a:pt x="171" y="340"/>
                        <a:pt x="168" y="343"/>
                        <a:pt x="167" y="343"/>
                      </a:cubicBezTo>
                      <a:cubicBezTo>
                        <a:pt x="166" y="345"/>
                        <a:pt x="155" y="346"/>
                        <a:pt x="154" y="346"/>
                      </a:cubicBezTo>
                      <a:cubicBezTo>
                        <a:pt x="154" y="348"/>
                        <a:pt x="155" y="349"/>
                        <a:pt x="154" y="352"/>
                      </a:cubicBezTo>
                      <a:cubicBezTo>
                        <a:pt x="152" y="354"/>
                        <a:pt x="149" y="352"/>
                        <a:pt x="147" y="352"/>
                      </a:cubicBezTo>
                      <a:cubicBezTo>
                        <a:pt x="147" y="354"/>
                        <a:pt x="146" y="355"/>
                        <a:pt x="148" y="356"/>
                      </a:cubicBezTo>
                      <a:cubicBezTo>
                        <a:pt x="149" y="356"/>
                        <a:pt x="151" y="356"/>
                        <a:pt x="152" y="357"/>
                      </a:cubicBezTo>
                      <a:cubicBezTo>
                        <a:pt x="151" y="359"/>
                        <a:pt x="150" y="358"/>
                        <a:pt x="150" y="358"/>
                      </a:cubicBezTo>
                      <a:cubicBezTo>
                        <a:pt x="138" y="355"/>
                        <a:pt x="126" y="351"/>
                        <a:pt x="115" y="346"/>
                      </a:cubicBezTo>
                      <a:cubicBezTo>
                        <a:pt x="114" y="346"/>
                        <a:pt x="110" y="343"/>
                        <a:pt x="110" y="340"/>
                      </a:cubicBezTo>
                      <a:cubicBezTo>
                        <a:pt x="110" y="338"/>
                        <a:pt x="112" y="331"/>
                        <a:pt x="112" y="330"/>
                      </a:cubicBezTo>
                      <a:cubicBezTo>
                        <a:pt x="112" y="328"/>
                        <a:pt x="108" y="315"/>
                        <a:pt x="108" y="307"/>
                      </a:cubicBezTo>
                      <a:cubicBezTo>
                        <a:pt x="110" y="294"/>
                        <a:pt x="106" y="277"/>
                        <a:pt x="105" y="276"/>
                      </a:cubicBezTo>
                      <a:cubicBezTo>
                        <a:pt x="101" y="269"/>
                        <a:pt x="83" y="267"/>
                        <a:pt x="80" y="261"/>
                      </a:cubicBezTo>
                      <a:cubicBezTo>
                        <a:pt x="78" y="252"/>
                        <a:pt x="58" y="235"/>
                        <a:pt x="58" y="227"/>
                      </a:cubicBezTo>
                      <a:cubicBezTo>
                        <a:pt x="59" y="227"/>
                        <a:pt x="62" y="225"/>
                        <a:pt x="62" y="224"/>
                      </a:cubicBezTo>
                      <a:cubicBezTo>
                        <a:pt x="62" y="222"/>
                        <a:pt x="60" y="221"/>
                        <a:pt x="60" y="221"/>
                      </a:cubicBezTo>
                      <a:cubicBezTo>
                        <a:pt x="59" y="217"/>
                        <a:pt x="62" y="211"/>
                        <a:pt x="62" y="211"/>
                      </a:cubicBezTo>
                      <a:cubicBezTo>
                        <a:pt x="62" y="211"/>
                        <a:pt x="72" y="203"/>
                        <a:pt x="73" y="202"/>
                      </a:cubicBezTo>
                      <a:lnTo>
                        <a:pt x="71" y="188"/>
                      </a:lnTo>
                      <a:cubicBezTo>
                        <a:pt x="70" y="184"/>
                        <a:pt x="70" y="182"/>
                        <a:pt x="67" y="182"/>
                      </a:cubicBezTo>
                      <a:cubicBezTo>
                        <a:pt x="65" y="182"/>
                        <a:pt x="61" y="184"/>
                        <a:pt x="61" y="188"/>
                      </a:cubicBezTo>
                      <a:cubicBezTo>
                        <a:pt x="59" y="189"/>
                        <a:pt x="51" y="185"/>
                        <a:pt x="51" y="185"/>
                      </a:cubicBezTo>
                      <a:cubicBezTo>
                        <a:pt x="50" y="182"/>
                        <a:pt x="40" y="181"/>
                        <a:pt x="42" y="175"/>
                      </a:cubicBezTo>
                      <a:cubicBezTo>
                        <a:pt x="39" y="174"/>
                        <a:pt x="37" y="169"/>
                        <a:pt x="34" y="168"/>
                      </a:cubicBezTo>
                      <a:cubicBezTo>
                        <a:pt x="34" y="168"/>
                        <a:pt x="22" y="166"/>
                        <a:pt x="21" y="166"/>
                      </a:cubicBezTo>
                      <a:cubicBezTo>
                        <a:pt x="16" y="158"/>
                        <a:pt x="1" y="160"/>
                        <a:pt x="0" y="160"/>
                      </a:cubicBezTo>
                      <a:cubicBezTo>
                        <a:pt x="1" y="157"/>
                        <a:pt x="0" y="152"/>
                        <a:pt x="1" y="150"/>
                      </a:cubicBezTo>
                      <a:cubicBezTo>
                        <a:pt x="2" y="150"/>
                        <a:pt x="27" y="147"/>
                        <a:pt x="32" y="141"/>
                      </a:cubicBezTo>
                      <a:moveTo>
                        <a:pt x="381" y="312"/>
                      </a:moveTo>
                      <a:lnTo>
                        <a:pt x="374" y="312"/>
                      </a:lnTo>
                      <a:cubicBezTo>
                        <a:pt x="374" y="308"/>
                        <a:pt x="376" y="309"/>
                        <a:pt x="378" y="304"/>
                      </a:cubicBezTo>
                      <a:cubicBezTo>
                        <a:pt x="379" y="301"/>
                        <a:pt x="381" y="296"/>
                        <a:pt x="378" y="295"/>
                      </a:cubicBezTo>
                      <a:cubicBezTo>
                        <a:pt x="378" y="291"/>
                        <a:pt x="376" y="290"/>
                        <a:pt x="378" y="282"/>
                      </a:cubicBezTo>
                      <a:cubicBezTo>
                        <a:pt x="378" y="275"/>
                        <a:pt x="372" y="271"/>
                        <a:pt x="374" y="264"/>
                      </a:cubicBezTo>
                      <a:cubicBezTo>
                        <a:pt x="372" y="262"/>
                        <a:pt x="376" y="260"/>
                        <a:pt x="379" y="258"/>
                      </a:cubicBezTo>
                      <a:cubicBezTo>
                        <a:pt x="383" y="250"/>
                        <a:pt x="384" y="246"/>
                        <a:pt x="386" y="240"/>
                      </a:cubicBezTo>
                      <a:cubicBezTo>
                        <a:pt x="386" y="239"/>
                        <a:pt x="387" y="238"/>
                        <a:pt x="386" y="237"/>
                      </a:cubicBezTo>
                      <a:cubicBezTo>
                        <a:pt x="384" y="233"/>
                        <a:pt x="382" y="230"/>
                        <a:pt x="379" y="227"/>
                      </a:cubicBezTo>
                      <a:cubicBezTo>
                        <a:pt x="378" y="224"/>
                        <a:pt x="375" y="224"/>
                        <a:pt x="374" y="222"/>
                      </a:cubicBezTo>
                      <a:cubicBezTo>
                        <a:pt x="372" y="221"/>
                        <a:pt x="371" y="218"/>
                        <a:pt x="371" y="218"/>
                      </a:cubicBezTo>
                      <a:cubicBezTo>
                        <a:pt x="371" y="216"/>
                        <a:pt x="371" y="215"/>
                        <a:pt x="372" y="214"/>
                      </a:cubicBezTo>
                      <a:lnTo>
                        <a:pt x="372" y="208"/>
                      </a:lnTo>
                      <a:cubicBezTo>
                        <a:pt x="374" y="207"/>
                        <a:pt x="375" y="205"/>
                        <a:pt x="375" y="204"/>
                      </a:cubicBezTo>
                      <a:cubicBezTo>
                        <a:pt x="375" y="202"/>
                        <a:pt x="372" y="199"/>
                        <a:pt x="370" y="199"/>
                      </a:cubicBezTo>
                      <a:cubicBezTo>
                        <a:pt x="368" y="197"/>
                        <a:pt x="364" y="200"/>
                        <a:pt x="360" y="199"/>
                      </a:cubicBezTo>
                      <a:cubicBezTo>
                        <a:pt x="357" y="197"/>
                        <a:pt x="357" y="192"/>
                        <a:pt x="352" y="191"/>
                      </a:cubicBezTo>
                      <a:cubicBezTo>
                        <a:pt x="346" y="191"/>
                        <a:pt x="339" y="194"/>
                        <a:pt x="335" y="194"/>
                      </a:cubicBezTo>
                      <a:cubicBezTo>
                        <a:pt x="332" y="196"/>
                        <a:pt x="330" y="197"/>
                        <a:pt x="327" y="197"/>
                      </a:cubicBezTo>
                      <a:cubicBezTo>
                        <a:pt x="326" y="197"/>
                        <a:pt x="324" y="196"/>
                        <a:pt x="322" y="196"/>
                      </a:cubicBezTo>
                      <a:cubicBezTo>
                        <a:pt x="319" y="196"/>
                        <a:pt x="309" y="197"/>
                        <a:pt x="307" y="199"/>
                      </a:cubicBezTo>
                      <a:cubicBezTo>
                        <a:pt x="304" y="199"/>
                        <a:pt x="293" y="191"/>
                        <a:pt x="293" y="191"/>
                      </a:cubicBezTo>
                      <a:cubicBezTo>
                        <a:pt x="290" y="189"/>
                        <a:pt x="287" y="189"/>
                        <a:pt x="286" y="188"/>
                      </a:cubicBezTo>
                      <a:cubicBezTo>
                        <a:pt x="285" y="186"/>
                        <a:pt x="285" y="185"/>
                        <a:pt x="283" y="182"/>
                      </a:cubicBezTo>
                      <a:cubicBezTo>
                        <a:pt x="282" y="180"/>
                        <a:pt x="280" y="178"/>
                        <a:pt x="278" y="176"/>
                      </a:cubicBezTo>
                      <a:cubicBezTo>
                        <a:pt x="275" y="175"/>
                        <a:pt x="271" y="172"/>
                        <a:pt x="270" y="170"/>
                      </a:cubicBezTo>
                      <a:cubicBezTo>
                        <a:pt x="270" y="169"/>
                        <a:pt x="271" y="169"/>
                        <a:pt x="271" y="168"/>
                      </a:cubicBezTo>
                      <a:cubicBezTo>
                        <a:pt x="271" y="166"/>
                        <a:pt x="270" y="164"/>
                        <a:pt x="270" y="164"/>
                      </a:cubicBezTo>
                      <a:cubicBezTo>
                        <a:pt x="270" y="161"/>
                        <a:pt x="271" y="161"/>
                        <a:pt x="273" y="160"/>
                      </a:cubicBezTo>
                      <a:lnTo>
                        <a:pt x="273" y="156"/>
                      </a:lnTo>
                      <a:cubicBezTo>
                        <a:pt x="273" y="155"/>
                        <a:pt x="275" y="146"/>
                        <a:pt x="274" y="145"/>
                      </a:cubicBezTo>
                      <a:cubicBezTo>
                        <a:pt x="274" y="144"/>
                        <a:pt x="271" y="144"/>
                        <a:pt x="271" y="142"/>
                      </a:cubicBezTo>
                      <a:cubicBezTo>
                        <a:pt x="271" y="139"/>
                        <a:pt x="272" y="138"/>
                        <a:pt x="274" y="136"/>
                      </a:cubicBezTo>
                      <a:cubicBezTo>
                        <a:pt x="275" y="135"/>
                        <a:pt x="280" y="130"/>
                        <a:pt x="280" y="130"/>
                      </a:cubicBezTo>
                      <a:cubicBezTo>
                        <a:pt x="282" y="128"/>
                        <a:pt x="282" y="127"/>
                        <a:pt x="282" y="125"/>
                      </a:cubicBezTo>
                      <a:cubicBezTo>
                        <a:pt x="282" y="124"/>
                        <a:pt x="283" y="123"/>
                        <a:pt x="286" y="122"/>
                      </a:cubicBezTo>
                      <a:cubicBezTo>
                        <a:pt x="287" y="121"/>
                        <a:pt x="287" y="120"/>
                        <a:pt x="289" y="120"/>
                      </a:cubicBezTo>
                      <a:cubicBezTo>
                        <a:pt x="290" y="119"/>
                        <a:pt x="291" y="118"/>
                        <a:pt x="293" y="118"/>
                      </a:cubicBezTo>
                      <a:cubicBezTo>
                        <a:pt x="297" y="116"/>
                        <a:pt x="298" y="114"/>
                        <a:pt x="301" y="111"/>
                      </a:cubicBezTo>
                      <a:cubicBezTo>
                        <a:pt x="301" y="108"/>
                        <a:pt x="301" y="106"/>
                        <a:pt x="304" y="106"/>
                      </a:cubicBezTo>
                      <a:cubicBezTo>
                        <a:pt x="304" y="103"/>
                        <a:pt x="304" y="102"/>
                        <a:pt x="307" y="100"/>
                      </a:cubicBezTo>
                      <a:cubicBezTo>
                        <a:pt x="309" y="98"/>
                        <a:pt x="313" y="100"/>
                        <a:pt x="315" y="97"/>
                      </a:cubicBezTo>
                      <a:cubicBezTo>
                        <a:pt x="315" y="95"/>
                        <a:pt x="316" y="94"/>
                        <a:pt x="316" y="92"/>
                      </a:cubicBezTo>
                      <a:cubicBezTo>
                        <a:pt x="316" y="90"/>
                        <a:pt x="315" y="87"/>
                        <a:pt x="313" y="87"/>
                      </a:cubicBezTo>
                      <a:cubicBezTo>
                        <a:pt x="311" y="87"/>
                        <a:pt x="308" y="89"/>
                        <a:pt x="307" y="87"/>
                      </a:cubicBezTo>
                      <a:lnTo>
                        <a:pt x="307" y="85"/>
                      </a:lnTo>
                      <a:cubicBezTo>
                        <a:pt x="307" y="84"/>
                        <a:pt x="304" y="82"/>
                        <a:pt x="304" y="81"/>
                      </a:cubicBezTo>
                      <a:cubicBezTo>
                        <a:pt x="304" y="80"/>
                        <a:pt x="307" y="78"/>
                        <a:pt x="308" y="76"/>
                      </a:cubicBezTo>
                      <a:lnTo>
                        <a:pt x="308" y="69"/>
                      </a:lnTo>
                      <a:cubicBezTo>
                        <a:pt x="311" y="64"/>
                        <a:pt x="317" y="67"/>
                        <a:pt x="324" y="67"/>
                      </a:cubicBezTo>
                      <a:lnTo>
                        <a:pt x="326" y="67"/>
                      </a:lnTo>
                      <a:cubicBezTo>
                        <a:pt x="331" y="67"/>
                        <a:pt x="335" y="67"/>
                        <a:pt x="336" y="64"/>
                      </a:cubicBezTo>
                      <a:lnTo>
                        <a:pt x="336" y="58"/>
                      </a:lnTo>
                      <a:cubicBezTo>
                        <a:pt x="336" y="57"/>
                        <a:pt x="334" y="54"/>
                        <a:pt x="333" y="53"/>
                      </a:cubicBezTo>
                      <a:cubicBezTo>
                        <a:pt x="330" y="52"/>
                        <a:pt x="326" y="53"/>
                        <a:pt x="326" y="51"/>
                      </a:cubicBezTo>
                      <a:cubicBezTo>
                        <a:pt x="326" y="47"/>
                        <a:pt x="331" y="50"/>
                        <a:pt x="334" y="49"/>
                      </a:cubicBezTo>
                      <a:cubicBezTo>
                        <a:pt x="335" y="49"/>
                        <a:pt x="335" y="47"/>
                        <a:pt x="336" y="45"/>
                      </a:cubicBezTo>
                      <a:cubicBezTo>
                        <a:pt x="337" y="45"/>
                        <a:pt x="338" y="47"/>
                        <a:pt x="339" y="47"/>
                      </a:cubicBezTo>
                      <a:cubicBezTo>
                        <a:pt x="341" y="47"/>
                        <a:pt x="343" y="45"/>
                        <a:pt x="345" y="45"/>
                      </a:cubicBezTo>
                      <a:cubicBezTo>
                        <a:pt x="346" y="44"/>
                        <a:pt x="347" y="42"/>
                        <a:pt x="348" y="41"/>
                      </a:cubicBezTo>
                      <a:cubicBezTo>
                        <a:pt x="354" y="41"/>
                        <a:pt x="361" y="31"/>
                        <a:pt x="362" y="30"/>
                      </a:cubicBezTo>
                      <a:cubicBezTo>
                        <a:pt x="376" y="39"/>
                        <a:pt x="384" y="54"/>
                        <a:pt x="395" y="65"/>
                      </a:cubicBezTo>
                      <a:lnTo>
                        <a:pt x="392" y="62"/>
                      </a:lnTo>
                      <a:cubicBezTo>
                        <a:pt x="391" y="62"/>
                        <a:pt x="390" y="62"/>
                        <a:pt x="390" y="61"/>
                      </a:cubicBezTo>
                      <a:cubicBezTo>
                        <a:pt x="388" y="61"/>
                        <a:pt x="387" y="59"/>
                        <a:pt x="386" y="59"/>
                      </a:cubicBezTo>
                      <a:lnTo>
                        <a:pt x="385" y="61"/>
                      </a:lnTo>
                      <a:cubicBezTo>
                        <a:pt x="383" y="64"/>
                        <a:pt x="386" y="65"/>
                        <a:pt x="389" y="67"/>
                      </a:cubicBezTo>
                      <a:cubicBezTo>
                        <a:pt x="390" y="67"/>
                        <a:pt x="390" y="70"/>
                        <a:pt x="391" y="70"/>
                      </a:cubicBezTo>
                      <a:cubicBezTo>
                        <a:pt x="392" y="70"/>
                        <a:pt x="394" y="72"/>
                        <a:pt x="396" y="72"/>
                      </a:cubicBezTo>
                      <a:cubicBezTo>
                        <a:pt x="397" y="73"/>
                        <a:pt x="398" y="73"/>
                        <a:pt x="399" y="74"/>
                      </a:cubicBezTo>
                      <a:cubicBezTo>
                        <a:pt x="402" y="75"/>
                        <a:pt x="405" y="75"/>
                        <a:pt x="405" y="77"/>
                      </a:cubicBezTo>
                      <a:cubicBezTo>
                        <a:pt x="404" y="78"/>
                        <a:pt x="401" y="76"/>
                        <a:pt x="399" y="78"/>
                      </a:cubicBezTo>
                      <a:cubicBezTo>
                        <a:pt x="399" y="79"/>
                        <a:pt x="401" y="79"/>
                        <a:pt x="401" y="80"/>
                      </a:cubicBezTo>
                      <a:cubicBezTo>
                        <a:pt x="401" y="82"/>
                        <a:pt x="398" y="84"/>
                        <a:pt x="396" y="84"/>
                      </a:cubicBezTo>
                      <a:cubicBezTo>
                        <a:pt x="396" y="83"/>
                        <a:pt x="397" y="82"/>
                        <a:pt x="397" y="81"/>
                      </a:cubicBezTo>
                      <a:cubicBezTo>
                        <a:pt x="397" y="79"/>
                        <a:pt x="392" y="76"/>
                        <a:pt x="390" y="75"/>
                      </a:cubicBezTo>
                      <a:cubicBezTo>
                        <a:pt x="388" y="73"/>
                        <a:pt x="386" y="73"/>
                        <a:pt x="385" y="73"/>
                      </a:cubicBezTo>
                      <a:cubicBezTo>
                        <a:pt x="383" y="72"/>
                        <a:pt x="380" y="70"/>
                        <a:pt x="379" y="69"/>
                      </a:cubicBezTo>
                      <a:cubicBezTo>
                        <a:pt x="376" y="67"/>
                        <a:pt x="375" y="64"/>
                        <a:pt x="371" y="64"/>
                      </a:cubicBezTo>
                      <a:cubicBezTo>
                        <a:pt x="370" y="64"/>
                        <a:pt x="369" y="64"/>
                        <a:pt x="368" y="66"/>
                      </a:cubicBezTo>
                      <a:cubicBezTo>
                        <a:pt x="367" y="66"/>
                        <a:pt x="363" y="67"/>
                        <a:pt x="361" y="67"/>
                      </a:cubicBezTo>
                      <a:cubicBezTo>
                        <a:pt x="358" y="67"/>
                        <a:pt x="357" y="67"/>
                        <a:pt x="354" y="67"/>
                      </a:cubicBezTo>
                      <a:cubicBezTo>
                        <a:pt x="353" y="67"/>
                        <a:pt x="353" y="67"/>
                        <a:pt x="352" y="69"/>
                      </a:cubicBezTo>
                      <a:lnTo>
                        <a:pt x="352" y="70"/>
                      </a:lnTo>
                      <a:cubicBezTo>
                        <a:pt x="352" y="72"/>
                        <a:pt x="348" y="72"/>
                        <a:pt x="347" y="73"/>
                      </a:cubicBezTo>
                      <a:cubicBezTo>
                        <a:pt x="345" y="73"/>
                        <a:pt x="338" y="79"/>
                        <a:pt x="338" y="80"/>
                      </a:cubicBezTo>
                      <a:cubicBezTo>
                        <a:pt x="338" y="81"/>
                        <a:pt x="339" y="81"/>
                        <a:pt x="339" y="82"/>
                      </a:cubicBezTo>
                      <a:cubicBezTo>
                        <a:pt x="339" y="83"/>
                        <a:pt x="330" y="89"/>
                        <a:pt x="330" y="89"/>
                      </a:cubicBezTo>
                      <a:cubicBezTo>
                        <a:pt x="326" y="89"/>
                        <a:pt x="319" y="88"/>
                        <a:pt x="319" y="91"/>
                      </a:cubicBezTo>
                      <a:cubicBezTo>
                        <a:pt x="319" y="94"/>
                        <a:pt x="323" y="94"/>
                        <a:pt x="326" y="94"/>
                      </a:cubicBezTo>
                      <a:lnTo>
                        <a:pt x="333" y="94"/>
                      </a:lnTo>
                      <a:cubicBezTo>
                        <a:pt x="334" y="94"/>
                        <a:pt x="335" y="92"/>
                        <a:pt x="336" y="92"/>
                      </a:cubicBezTo>
                      <a:cubicBezTo>
                        <a:pt x="337" y="92"/>
                        <a:pt x="339" y="91"/>
                        <a:pt x="341" y="91"/>
                      </a:cubicBezTo>
                      <a:cubicBezTo>
                        <a:pt x="343" y="89"/>
                        <a:pt x="347" y="88"/>
                        <a:pt x="349" y="88"/>
                      </a:cubicBezTo>
                      <a:cubicBezTo>
                        <a:pt x="349" y="88"/>
                        <a:pt x="360" y="87"/>
                        <a:pt x="361" y="87"/>
                      </a:cubicBezTo>
                      <a:cubicBezTo>
                        <a:pt x="364" y="87"/>
                        <a:pt x="368" y="88"/>
                        <a:pt x="370" y="88"/>
                      </a:cubicBezTo>
                      <a:cubicBezTo>
                        <a:pt x="371" y="88"/>
                        <a:pt x="372" y="87"/>
                        <a:pt x="374" y="87"/>
                      </a:cubicBezTo>
                      <a:cubicBezTo>
                        <a:pt x="376" y="87"/>
                        <a:pt x="378" y="88"/>
                        <a:pt x="379" y="89"/>
                      </a:cubicBezTo>
                      <a:cubicBezTo>
                        <a:pt x="379" y="90"/>
                        <a:pt x="378" y="90"/>
                        <a:pt x="379" y="91"/>
                      </a:cubicBezTo>
                      <a:lnTo>
                        <a:pt x="379" y="94"/>
                      </a:lnTo>
                      <a:cubicBezTo>
                        <a:pt x="379" y="95"/>
                        <a:pt x="376" y="97"/>
                        <a:pt x="376" y="99"/>
                      </a:cubicBezTo>
                      <a:cubicBezTo>
                        <a:pt x="376" y="100"/>
                        <a:pt x="379" y="100"/>
                        <a:pt x="380" y="100"/>
                      </a:cubicBezTo>
                      <a:cubicBezTo>
                        <a:pt x="381" y="102"/>
                        <a:pt x="383" y="102"/>
                        <a:pt x="385" y="102"/>
                      </a:cubicBezTo>
                      <a:lnTo>
                        <a:pt x="389" y="102"/>
                      </a:lnTo>
                      <a:cubicBezTo>
                        <a:pt x="390" y="102"/>
                        <a:pt x="393" y="103"/>
                        <a:pt x="394" y="103"/>
                      </a:cubicBezTo>
                      <a:cubicBezTo>
                        <a:pt x="395" y="105"/>
                        <a:pt x="395" y="106"/>
                        <a:pt x="398" y="108"/>
                      </a:cubicBezTo>
                      <a:lnTo>
                        <a:pt x="402" y="108"/>
                      </a:lnTo>
                      <a:cubicBezTo>
                        <a:pt x="405" y="108"/>
                        <a:pt x="408" y="111"/>
                        <a:pt x="410" y="110"/>
                      </a:cubicBezTo>
                      <a:cubicBezTo>
                        <a:pt x="414" y="110"/>
                        <a:pt x="412" y="106"/>
                        <a:pt x="413" y="105"/>
                      </a:cubicBezTo>
                      <a:cubicBezTo>
                        <a:pt x="413" y="101"/>
                        <a:pt x="421" y="101"/>
                        <a:pt x="425" y="103"/>
                      </a:cubicBezTo>
                      <a:cubicBezTo>
                        <a:pt x="439" y="129"/>
                        <a:pt x="447" y="157"/>
                        <a:pt x="447" y="186"/>
                      </a:cubicBezTo>
                      <a:cubicBezTo>
                        <a:pt x="447" y="218"/>
                        <a:pt x="436" y="251"/>
                        <a:pt x="417" y="279"/>
                      </a:cubicBezTo>
                      <a:cubicBezTo>
                        <a:pt x="408" y="294"/>
                        <a:pt x="396" y="306"/>
                        <a:pt x="383" y="318"/>
                      </a:cubicBezTo>
                      <a:lnTo>
                        <a:pt x="381" y="312"/>
                      </a:lnTo>
                      <a:moveTo>
                        <a:pt x="335" y="24"/>
                      </a:moveTo>
                      <a:cubicBezTo>
                        <a:pt x="335" y="25"/>
                        <a:pt x="341" y="30"/>
                        <a:pt x="342" y="31"/>
                      </a:cubicBezTo>
                      <a:cubicBezTo>
                        <a:pt x="343" y="36"/>
                        <a:pt x="348" y="36"/>
                        <a:pt x="348" y="36"/>
                      </a:cubicBezTo>
                      <a:cubicBezTo>
                        <a:pt x="348" y="39"/>
                        <a:pt x="345" y="39"/>
                        <a:pt x="345" y="42"/>
                      </a:cubicBezTo>
                      <a:cubicBezTo>
                        <a:pt x="342" y="42"/>
                        <a:pt x="337" y="42"/>
                        <a:pt x="333" y="42"/>
                      </a:cubicBezTo>
                      <a:cubicBezTo>
                        <a:pt x="331" y="42"/>
                        <a:pt x="328" y="45"/>
                        <a:pt x="326" y="42"/>
                      </a:cubicBezTo>
                      <a:cubicBezTo>
                        <a:pt x="325" y="42"/>
                        <a:pt x="327" y="42"/>
                        <a:pt x="327" y="41"/>
                      </a:cubicBezTo>
                      <a:cubicBezTo>
                        <a:pt x="327" y="39"/>
                        <a:pt x="326" y="39"/>
                        <a:pt x="326" y="39"/>
                      </a:cubicBezTo>
                      <a:cubicBezTo>
                        <a:pt x="326" y="37"/>
                        <a:pt x="327" y="36"/>
                        <a:pt x="327" y="34"/>
                      </a:cubicBezTo>
                      <a:cubicBezTo>
                        <a:pt x="328" y="33"/>
                        <a:pt x="331" y="34"/>
                        <a:pt x="333" y="33"/>
                      </a:cubicBezTo>
                      <a:cubicBezTo>
                        <a:pt x="333" y="31"/>
                        <a:pt x="331" y="29"/>
                        <a:pt x="330" y="29"/>
                      </a:cubicBezTo>
                      <a:cubicBezTo>
                        <a:pt x="326" y="29"/>
                        <a:pt x="321" y="24"/>
                        <a:pt x="324" y="21"/>
                      </a:cubicBezTo>
                      <a:cubicBezTo>
                        <a:pt x="324" y="20"/>
                        <a:pt x="329" y="15"/>
                        <a:pt x="330" y="15"/>
                      </a:cubicBezTo>
                      <a:cubicBezTo>
                        <a:pt x="333" y="15"/>
                        <a:pt x="336" y="17"/>
                        <a:pt x="338" y="18"/>
                      </a:cubicBezTo>
                      <a:cubicBezTo>
                        <a:pt x="338" y="19"/>
                        <a:pt x="335" y="24"/>
                        <a:pt x="335" y="24"/>
                      </a:cubicBezTo>
                      <a:moveTo>
                        <a:pt x="318" y="27"/>
                      </a:moveTo>
                      <a:cubicBezTo>
                        <a:pt x="320" y="27"/>
                        <a:pt x="326" y="29"/>
                        <a:pt x="324" y="30"/>
                      </a:cubicBezTo>
                      <a:cubicBezTo>
                        <a:pt x="322" y="32"/>
                        <a:pt x="321" y="37"/>
                        <a:pt x="318" y="37"/>
                      </a:cubicBezTo>
                      <a:cubicBezTo>
                        <a:pt x="315" y="39"/>
                        <a:pt x="311" y="42"/>
                        <a:pt x="308" y="39"/>
                      </a:cubicBezTo>
                      <a:cubicBezTo>
                        <a:pt x="308" y="36"/>
                        <a:pt x="309" y="35"/>
                        <a:pt x="309" y="33"/>
                      </a:cubicBezTo>
                      <a:cubicBezTo>
                        <a:pt x="309" y="31"/>
                        <a:pt x="311" y="31"/>
                        <a:pt x="313" y="31"/>
                      </a:cubicBezTo>
                      <a:cubicBezTo>
                        <a:pt x="315" y="29"/>
                        <a:pt x="316" y="27"/>
                        <a:pt x="318" y="27"/>
                      </a:cubicBezTo>
                      <a:moveTo>
                        <a:pt x="94" y="59"/>
                      </a:moveTo>
                      <a:cubicBezTo>
                        <a:pt x="93" y="59"/>
                        <a:pt x="92" y="58"/>
                        <a:pt x="91" y="58"/>
                      </a:cubicBezTo>
                      <a:cubicBezTo>
                        <a:pt x="89" y="58"/>
                        <a:pt x="88" y="58"/>
                        <a:pt x="87" y="59"/>
                      </a:cubicBezTo>
                      <a:cubicBezTo>
                        <a:pt x="87" y="61"/>
                        <a:pt x="88" y="61"/>
                        <a:pt x="88" y="61"/>
                      </a:cubicBezTo>
                      <a:cubicBezTo>
                        <a:pt x="85" y="64"/>
                        <a:pt x="86" y="67"/>
                        <a:pt x="89" y="67"/>
                      </a:cubicBezTo>
                      <a:cubicBezTo>
                        <a:pt x="90" y="67"/>
                        <a:pt x="92" y="62"/>
                        <a:pt x="95" y="61"/>
                      </a:cubicBezTo>
                      <a:cubicBezTo>
                        <a:pt x="96" y="62"/>
                        <a:pt x="96" y="62"/>
                        <a:pt x="97" y="62"/>
                      </a:cubicBezTo>
                      <a:cubicBezTo>
                        <a:pt x="99" y="61"/>
                        <a:pt x="99" y="58"/>
                        <a:pt x="96" y="58"/>
                      </a:cubicBezTo>
                      <a:cubicBezTo>
                        <a:pt x="95" y="58"/>
                        <a:pt x="95" y="59"/>
                        <a:pt x="94" y="59"/>
                      </a:cubicBezTo>
                      <a:moveTo>
                        <a:pt x="81" y="58"/>
                      </a:moveTo>
                      <a:cubicBezTo>
                        <a:pt x="79" y="58"/>
                        <a:pt x="75" y="58"/>
                        <a:pt x="74" y="59"/>
                      </a:cubicBezTo>
                      <a:cubicBezTo>
                        <a:pt x="73" y="59"/>
                        <a:pt x="73" y="61"/>
                        <a:pt x="72" y="62"/>
                      </a:cubicBezTo>
                      <a:cubicBezTo>
                        <a:pt x="72" y="64"/>
                        <a:pt x="71" y="64"/>
                        <a:pt x="70" y="66"/>
                      </a:cubicBezTo>
                      <a:cubicBezTo>
                        <a:pt x="69" y="66"/>
                        <a:pt x="63" y="72"/>
                        <a:pt x="67" y="72"/>
                      </a:cubicBezTo>
                      <a:cubicBezTo>
                        <a:pt x="69" y="72"/>
                        <a:pt x="72" y="70"/>
                        <a:pt x="72" y="69"/>
                      </a:cubicBezTo>
                      <a:cubicBezTo>
                        <a:pt x="73" y="65"/>
                        <a:pt x="75" y="64"/>
                        <a:pt x="78" y="61"/>
                      </a:cubicBezTo>
                      <a:cubicBezTo>
                        <a:pt x="81" y="61"/>
                        <a:pt x="82" y="61"/>
                        <a:pt x="82" y="58"/>
                      </a:cubicBezTo>
                      <a:lnTo>
                        <a:pt x="81" y="58"/>
                      </a:lnTo>
                      <a:moveTo>
                        <a:pt x="106" y="66"/>
                      </a:moveTo>
                      <a:lnTo>
                        <a:pt x="103" y="66"/>
                      </a:lnTo>
                      <a:cubicBezTo>
                        <a:pt x="101" y="66"/>
                        <a:pt x="100" y="64"/>
                        <a:pt x="100" y="66"/>
                      </a:cubicBezTo>
                      <a:cubicBezTo>
                        <a:pt x="103" y="67"/>
                        <a:pt x="108" y="67"/>
                        <a:pt x="108" y="66"/>
                      </a:cubicBezTo>
                      <a:cubicBezTo>
                        <a:pt x="108" y="64"/>
                        <a:pt x="107" y="66"/>
                        <a:pt x="106" y="66"/>
                      </a:cubicBezTo>
                      <a:moveTo>
                        <a:pt x="93" y="70"/>
                      </a:moveTo>
                      <a:lnTo>
                        <a:pt x="85" y="70"/>
                      </a:lnTo>
                      <a:cubicBezTo>
                        <a:pt x="84" y="70"/>
                        <a:pt x="83" y="70"/>
                        <a:pt x="83" y="72"/>
                      </a:cubicBezTo>
                      <a:cubicBezTo>
                        <a:pt x="83" y="73"/>
                        <a:pt x="85" y="73"/>
                        <a:pt x="87" y="73"/>
                      </a:cubicBezTo>
                      <a:cubicBezTo>
                        <a:pt x="91" y="72"/>
                        <a:pt x="93" y="70"/>
                        <a:pt x="95" y="70"/>
                      </a:cubicBezTo>
                      <a:cubicBezTo>
                        <a:pt x="94" y="69"/>
                        <a:pt x="94" y="70"/>
                        <a:pt x="93" y="70"/>
                      </a:cubicBezTo>
                      <a:moveTo>
                        <a:pt x="372" y="73"/>
                      </a:moveTo>
                      <a:cubicBezTo>
                        <a:pt x="370" y="73"/>
                        <a:pt x="371" y="70"/>
                        <a:pt x="372" y="70"/>
                      </a:cubicBezTo>
                      <a:cubicBezTo>
                        <a:pt x="373" y="70"/>
                        <a:pt x="372" y="69"/>
                        <a:pt x="374" y="70"/>
                      </a:cubicBezTo>
                      <a:cubicBezTo>
                        <a:pt x="374" y="70"/>
                        <a:pt x="374" y="72"/>
                        <a:pt x="372" y="73"/>
                      </a:cubicBezTo>
                      <a:moveTo>
                        <a:pt x="371" y="75"/>
                      </a:moveTo>
                      <a:cubicBezTo>
                        <a:pt x="374" y="73"/>
                        <a:pt x="375" y="76"/>
                        <a:pt x="374" y="80"/>
                      </a:cubicBezTo>
                      <a:cubicBezTo>
                        <a:pt x="374" y="81"/>
                        <a:pt x="370" y="83"/>
                        <a:pt x="369" y="80"/>
                      </a:cubicBezTo>
                      <a:cubicBezTo>
                        <a:pt x="370" y="79"/>
                        <a:pt x="369" y="77"/>
                        <a:pt x="369" y="75"/>
                      </a:cubicBezTo>
                      <a:lnTo>
                        <a:pt x="371" y="75"/>
                      </a:lnTo>
                      <a:moveTo>
                        <a:pt x="385" y="85"/>
                      </a:moveTo>
                      <a:cubicBezTo>
                        <a:pt x="386" y="84"/>
                        <a:pt x="388" y="85"/>
                        <a:pt x="391" y="85"/>
                      </a:cubicBezTo>
                      <a:lnTo>
                        <a:pt x="396" y="85"/>
                      </a:lnTo>
                      <a:cubicBezTo>
                        <a:pt x="394" y="86"/>
                        <a:pt x="394" y="88"/>
                        <a:pt x="393" y="89"/>
                      </a:cubicBezTo>
                      <a:cubicBezTo>
                        <a:pt x="390" y="88"/>
                        <a:pt x="387" y="87"/>
                        <a:pt x="385" y="85"/>
                      </a:cubicBezTo>
                      <a:moveTo>
                        <a:pt x="97" y="182"/>
                      </a:moveTo>
                      <a:cubicBezTo>
                        <a:pt x="99" y="181"/>
                        <a:pt x="97" y="178"/>
                        <a:pt x="96" y="178"/>
                      </a:cubicBezTo>
                      <a:cubicBezTo>
                        <a:pt x="94" y="179"/>
                        <a:pt x="95" y="182"/>
                        <a:pt x="97" y="1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80">
                  <a:noFill/>
                </a:ln>
              </p:spPr>
            </p:sp>
            <p:sp>
              <p:nvSpPr>
                <p:cNvPr id="581" name=""/>
                <p:cNvSpPr/>
                <p:nvPr/>
              </p:nvSpPr>
              <p:spPr>
                <a:xfrm>
                  <a:off x="6271920" y="3052440"/>
                  <a:ext cx="165240" cy="135360"/>
                </a:xfrm>
                <a:prstGeom prst="ellipse">
                  <a:avLst/>
                </a:prstGeom>
                <a:noFill/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82" name=""/>
              <p:cNvGrpSpPr/>
              <p:nvPr/>
            </p:nvGrpSpPr>
            <p:grpSpPr>
              <a:xfrm>
                <a:off x="6189480" y="3112920"/>
                <a:ext cx="164880" cy="135360"/>
                <a:chOff x="6189480" y="3112920"/>
                <a:chExt cx="164880" cy="135360"/>
              </a:xfrm>
            </p:grpSpPr>
            <p:sp>
              <p:nvSpPr>
                <p:cNvPr id="583" name=""/>
                <p:cNvSpPr/>
                <p:nvPr/>
              </p:nvSpPr>
              <p:spPr>
                <a:xfrm>
                  <a:off x="6189480" y="3112920"/>
                  <a:ext cx="164880" cy="135360"/>
                </a:xfrm>
                <a:prstGeom prst="ellipse">
                  <a:avLst/>
                </a:prstGeom>
                <a:solidFill>
                  <a:srgbClr val="3465a4"/>
                </a:solidFill>
                <a:ln w="19080">
                  <a:solidFill>
                    <a:srgbClr val="ffff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84" name=""/>
                <p:cNvSpPr/>
                <p:nvPr/>
              </p:nvSpPr>
              <p:spPr>
                <a:xfrm>
                  <a:off x="6190560" y="3115800"/>
                  <a:ext cx="160560" cy="128880"/>
                </a:xfrm>
                <a:custGeom>
                  <a:avLst/>
                  <a:gdLst/>
                  <a:ahLst/>
                  <a:rect l="0" t="0" r="r" b="b"/>
                  <a:pathLst>
                    <a:path w="447" h="360">
                      <a:moveTo>
                        <a:pt x="186" y="4"/>
                      </a:moveTo>
                      <a:cubicBezTo>
                        <a:pt x="184" y="3"/>
                        <a:pt x="182" y="3"/>
                        <a:pt x="180" y="2"/>
                      </a:cubicBezTo>
                      <a:cubicBezTo>
                        <a:pt x="179" y="4"/>
                        <a:pt x="182" y="4"/>
                        <a:pt x="181" y="6"/>
                      </a:cubicBezTo>
                      <a:cubicBezTo>
                        <a:pt x="178" y="6"/>
                        <a:pt x="175" y="5"/>
                        <a:pt x="171" y="4"/>
                      </a:cubicBezTo>
                      <a:lnTo>
                        <a:pt x="169" y="4"/>
                      </a:lnTo>
                      <a:lnTo>
                        <a:pt x="168" y="4"/>
                      </a:lnTo>
                      <a:cubicBezTo>
                        <a:pt x="176" y="2"/>
                        <a:pt x="182" y="1"/>
                        <a:pt x="190" y="0"/>
                      </a:cubicBezTo>
                      <a:cubicBezTo>
                        <a:pt x="190" y="2"/>
                        <a:pt x="189" y="3"/>
                        <a:pt x="186" y="4"/>
                      </a:cubicBezTo>
                      <a:moveTo>
                        <a:pt x="164" y="8"/>
                      </a:moveTo>
                      <a:cubicBezTo>
                        <a:pt x="166" y="9"/>
                        <a:pt x="167" y="9"/>
                        <a:pt x="167" y="10"/>
                      </a:cubicBezTo>
                      <a:cubicBezTo>
                        <a:pt x="167" y="12"/>
                        <a:pt x="164" y="12"/>
                        <a:pt x="164" y="14"/>
                      </a:cubicBezTo>
                      <a:cubicBezTo>
                        <a:pt x="166" y="16"/>
                        <a:pt x="167" y="16"/>
                        <a:pt x="168" y="16"/>
                      </a:cubicBezTo>
                      <a:cubicBezTo>
                        <a:pt x="169" y="17"/>
                        <a:pt x="173" y="16"/>
                        <a:pt x="174" y="16"/>
                      </a:cubicBezTo>
                      <a:cubicBezTo>
                        <a:pt x="177" y="14"/>
                        <a:pt x="179" y="11"/>
                        <a:pt x="181" y="11"/>
                      </a:cubicBezTo>
                      <a:cubicBezTo>
                        <a:pt x="182" y="12"/>
                        <a:pt x="185" y="17"/>
                        <a:pt x="185" y="19"/>
                      </a:cubicBezTo>
                      <a:lnTo>
                        <a:pt x="185" y="25"/>
                      </a:lnTo>
                      <a:cubicBezTo>
                        <a:pt x="185" y="28"/>
                        <a:pt x="190" y="27"/>
                        <a:pt x="192" y="28"/>
                      </a:cubicBezTo>
                      <a:cubicBezTo>
                        <a:pt x="192" y="29"/>
                        <a:pt x="192" y="31"/>
                        <a:pt x="193" y="31"/>
                      </a:cubicBezTo>
                      <a:cubicBezTo>
                        <a:pt x="195" y="33"/>
                        <a:pt x="196" y="33"/>
                        <a:pt x="196" y="34"/>
                      </a:cubicBezTo>
                      <a:cubicBezTo>
                        <a:pt x="196" y="37"/>
                        <a:pt x="192" y="37"/>
                        <a:pt x="193" y="41"/>
                      </a:cubicBezTo>
                      <a:cubicBezTo>
                        <a:pt x="192" y="42"/>
                        <a:pt x="190" y="42"/>
                        <a:pt x="190" y="44"/>
                      </a:cubicBezTo>
                      <a:cubicBezTo>
                        <a:pt x="190" y="47"/>
                        <a:pt x="196" y="44"/>
                        <a:pt x="197" y="46"/>
                      </a:cubicBezTo>
                      <a:cubicBezTo>
                        <a:pt x="198" y="47"/>
                        <a:pt x="197" y="48"/>
                        <a:pt x="196" y="50"/>
                      </a:cubicBezTo>
                      <a:cubicBezTo>
                        <a:pt x="197" y="52"/>
                        <a:pt x="198" y="55"/>
                        <a:pt x="195" y="55"/>
                      </a:cubicBezTo>
                      <a:cubicBezTo>
                        <a:pt x="193" y="55"/>
                        <a:pt x="192" y="52"/>
                        <a:pt x="191" y="52"/>
                      </a:cubicBezTo>
                      <a:lnTo>
                        <a:pt x="188" y="52"/>
                      </a:lnTo>
                      <a:cubicBezTo>
                        <a:pt x="186" y="52"/>
                        <a:pt x="185" y="52"/>
                        <a:pt x="184" y="52"/>
                      </a:cubicBezTo>
                      <a:cubicBezTo>
                        <a:pt x="181" y="52"/>
                        <a:pt x="179" y="52"/>
                        <a:pt x="177" y="50"/>
                      </a:cubicBezTo>
                      <a:lnTo>
                        <a:pt x="186" y="42"/>
                      </a:lnTo>
                      <a:cubicBezTo>
                        <a:pt x="188" y="41"/>
                        <a:pt x="189" y="41"/>
                        <a:pt x="188" y="40"/>
                      </a:cubicBezTo>
                      <a:cubicBezTo>
                        <a:pt x="186" y="38"/>
                        <a:pt x="185" y="40"/>
                        <a:pt x="182" y="41"/>
                      </a:cubicBezTo>
                      <a:cubicBezTo>
                        <a:pt x="181" y="41"/>
                        <a:pt x="179" y="43"/>
                        <a:pt x="177" y="43"/>
                      </a:cubicBezTo>
                      <a:cubicBezTo>
                        <a:pt x="173" y="43"/>
                        <a:pt x="168" y="42"/>
                        <a:pt x="164" y="44"/>
                      </a:cubicBezTo>
                      <a:cubicBezTo>
                        <a:pt x="164" y="45"/>
                        <a:pt x="168" y="44"/>
                        <a:pt x="168" y="46"/>
                      </a:cubicBezTo>
                      <a:cubicBezTo>
                        <a:pt x="167" y="47"/>
                        <a:pt x="166" y="47"/>
                        <a:pt x="164" y="46"/>
                      </a:cubicBezTo>
                      <a:cubicBezTo>
                        <a:pt x="163" y="46"/>
                        <a:pt x="163" y="45"/>
                        <a:pt x="163" y="44"/>
                      </a:cubicBezTo>
                      <a:cubicBezTo>
                        <a:pt x="162" y="43"/>
                        <a:pt x="158" y="43"/>
                        <a:pt x="156" y="43"/>
                      </a:cubicBezTo>
                      <a:cubicBezTo>
                        <a:pt x="153" y="43"/>
                        <a:pt x="152" y="45"/>
                        <a:pt x="152" y="46"/>
                      </a:cubicBezTo>
                      <a:cubicBezTo>
                        <a:pt x="155" y="47"/>
                        <a:pt x="159" y="45"/>
                        <a:pt x="159" y="49"/>
                      </a:cubicBezTo>
                      <a:cubicBezTo>
                        <a:pt x="158" y="50"/>
                        <a:pt x="155" y="52"/>
                        <a:pt x="155" y="55"/>
                      </a:cubicBezTo>
                      <a:cubicBezTo>
                        <a:pt x="155" y="55"/>
                        <a:pt x="157" y="58"/>
                        <a:pt x="158" y="58"/>
                      </a:cubicBezTo>
                      <a:cubicBezTo>
                        <a:pt x="159" y="58"/>
                        <a:pt x="159" y="57"/>
                        <a:pt x="160" y="57"/>
                      </a:cubicBezTo>
                      <a:cubicBezTo>
                        <a:pt x="162" y="57"/>
                        <a:pt x="163" y="58"/>
                        <a:pt x="164" y="58"/>
                      </a:cubicBezTo>
                      <a:cubicBezTo>
                        <a:pt x="166" y="56"/>
                        <a:pt x="167" y="55"/>
                        <a:pt x="169" y="55"/>
                      </a:cubicBezTo>
                      <a:cubicBezTo>
                        <a:pt x="171" y="58"/>
                        <a:pt x="167" y="60"/>
                        <a:pt x="164" y="61"/>
                      </a:cubicBezTo>
                      <a:cubicBezTo>
                        <a:pt x="160" y="61"/>
                        <a:pt x="156" y="61"/>
                        <a:pt x="154" y="63"/>
                      </a:cubicBezTo>
                      <a:cubicBezTo>
                        <a:pt x="151" y="64"/>
                        <a:pt x="146" y="67"/>
                        <a:pt x="146" y="64"/>
                      </a:cubicBezTo>
                      <a:cubicBezTo>
                        <a:pt x="145" y="61"/>
                        <a:pt x="148" y="61"/>
                        <a:pt x="148" y="61"/>
                      </a:cubicBezTo>
                      <a:cubicBezTo>
                        <a:pt x="146" y="60"/>
                        <a:pt x="142" y="61"/>
                        <a:pt x="140" y="63"/>
                      </a:cubicBezTo>
                      <a:cubicBezTo>
                        <a:pt x="135" y="64"/>
                        <a:pt x="128" y="65"/>
                        <a:pt x="126" y="69"/>
                      </a:cubicBezTo>
                      <a:cubicBezTo>
                        <a:pt x="126" y="70"/>
                        <a:pt x="128" y="72"/>
                        <a:pt x="126" y="72"/>
                      </a:cubicBezTo>
                      <a:cubicBezTo>
                        <a:pt x="126" y="73"/>
                        <a:pt x="123" y="74"/>
                        <a:pt x="122" y="74"/>
                      </a:cubicBezTo>
                      <a:cubicBezTo>
                        <a:pt x="119" y="74"/>
                        <a:pt x="118" y="74"/>
                        <a:pt x="117" y="75"/>
                      </a:cubicBezTo>
                      <a:lnTo>
                        <a:pt x="113" y="75"/>
                      </a:lnTo>
                      <a:cubicBezTo>
                        <a:pt x="112" y="77"/>
                        <a:pt x="112" y="77"/>
                        <a:pt x="110" y="80"/>
                      </a:cubicBezTo>
                      <a:cubicBezTo>
                        <a:pt x="108" y="80"/>
                        <a:pt x="108" y="80"/>
                        <a:pt x="107" y="80"/>
                      </a:cubicBezTo>
                      <a:cubicBezTo>
                        <a:pt x="106" y="81"/>
                        <a:pt x="104" y="83"/>
                        <a:pt x="102" y="85"/>
                      </a:cubicBezTo>
                      <a:cubicBezTo>
                        <a:pt x="101" y="85"/>
                        <a:pt x="101" y="83"/>
                        <a:pt x="100" y="85"/>
                      </a:cubicBezTo>
                      <a:cubicBezTo>
                        <a:pt x="100" y="86"/>
                        <a:pt x="101" y="89"/>
                        <a:pt x="100" y="92"/>
                      </a:cubicBezTo>
                      <a:cubicBezTo>
                        <a:pt x="97" y="94"/>
                        <a:pt x="86" y="96"/>
                        <a:pt x="80" y="101"/>
                      </a:cubicBezTo>
                      <a:cubicBezTo>
                        <a:pt x="77" y="103"/>
                        <a:pt x="71" y="108"/>
                        <a:pt x="72" y="111"/>
                      </a:cubicBezTo>
                      <a:cubicBezTo>
                        <a:pt x="72" y="114"/>
                        <a:pt x="74" y="122"/>
                        <a:pt x="73" y="123"/>
                      </a:cubicBezTo>
                      <a:cubicBezTo>
                        <a:pt x="69" y="122"/>
                        <a:pt x="66" y="122"/>
                        <a:pt x="63" y="119"/>
                      </a:cubicBezTo>
                      <a:cubicBezTo>
                        <a:pt x="63" y="119"/>
                        <a:pt x="62" y="111"/>
                        <a:pt x="61" y="110"/>
                      </a:cubicBezTo>
                      <a:cubicBezTo>
                        <a:pt x="59" y="110"/>
                        <a:pt x="59" y="115"/>
                        <a:pt x="56" y="112"/>
                      </a:cubicBezTo>
                      <a:cubicBezTo>
                        <a:pt x="51" y="108"/>
                        <a:pt x="48" y="109"/>
                        <a:pt x="44" y="110"/>
                      </a:cubicBezTo>
                      <a:cubicBezTo>
                        <a:pt x="40" y="111"/>
                        <a:pt x="39" y="115"/>
                        <a:pt x="36" y="115"/>
                      </a:cubicBezTo>
                      <a:cubicBezTo>
                        <a:pt x="30" y="110"/>
                        <a:pt x="23" y="111"/>
                        <a:pt x="22" y="112"/>
                      </a:cubicBezTo>
                      <a:cubicBezTo>
                        <a:pt x="25" y="104"/>
                        <a:pt x="30" y="98"/>
                        <a:pt x="35" y="92"/>
                      </a:cubicBezTo>
                      <a:cubicBezTo>
                        <a:pt x="43" y="78"/>
                        <a:pt x="54" y="65"/>
                        <a:pt x="67" y="55"/>
                      </a:cubicBezTo>
                      <a:cubicBezTo>
                        <a:pt x="69" y="55"/>
                        <a:pt x="71" y="52"/>
                        <a:pt x="73" y="53"/>
                      </a:cubicBezTo>
                      <a:cubicBezTo>
                        <a:pt x="75" y="53"/>
                        <a:pt x="75" y="55"/>
                        <a:pt x="78" y="55"/>
                      </a:cubicBezTo>
                      <a:cubicBezTo>
                        <a:pt x="78" y="56"/>
                        <a:pt x="82" y="55"/>
                        <a:pt x="84" y="55"/>
                      </a:cubicBezTo>
                      <a:cubicBezTo>
                        <a:pt x="89" y="53"/>
                        <a:pt x="84" y="49"/>
                        <a:pt x="83" y="49"/>
                      </a:cubicBezTo>
                      <a:cubicBezTo>
                        <a:pt x="80" y="47"/>
                        <a:pt x="75" y="49"/>
                        <a:pt x="71" y="51"/>
                      </a:cubicBezTo>
                      <a:cubicBezTo>
                        <a:pt x="82" y="42"/>
                        <a:pt x="94" y="34"/>
                        <a:pt x="107" y="27"/>
                      </a:cubicBezTo>
                      <a:cubicBezTo>
                        <a:pt x="110" y="28"/>
                        <a:pt x="112" y="25"/>
                        <a:pt x="113" y="28"/>
                      </a:cubicBezTo>
                      <a:cubicBezTo>
                        <a:pt x="113" y="30"/>
                        <a:pt x="110" y="31"/>
                        <a:pt x="110" y="32"/>
                      </a:cubicBezTo>
                      <a:cubicBezTo>
                        <a:pt x="111" y="34"/>
                        <a:pt x="108" y="35"/>
                        <a:pt x="108" y="36"/>
                      </a:cubicBezTo>
                      <a:cubicBezTo>
                        <a:pt x="108" y="38"/>
                        <a:pt x="111" y="40"/>
                        <a:pt x="113" y="40"/>
                      </a:cubicBezTo>
                      <a:cubicBezTo>
                        <a:pt x="114" y="40"/>
                        <a:pt x="118" y="38"/>
                        <a:pt x="119" y="36"/>
                      </a:cubicBezTo>
                      <a:cubicBezTo>
                        <a:pt x="119" y="34"/>
                        <a:pt x="119" y="31"/>
                        <a:pt x="121" y="30"/>
                      </a:cubicBezTo>
                      <a:cubicBezTo>
                        <a:pt x="130" y="30"/>
                        <a:pt x="140" y="25"/>
                        <a:pt x="139" y="16"/>
                      </a:cubicBezTo>
                      <a:lnTo>
                        <a:pt x="139" y="13"/>
                      </a:lnTo>
                      <a:lnTo>
                        <a:pt x="140" y="12"/>
                      </a:lnTo>
                      <a:cubicBezTo>
                        <a:pt x="146" y="10"/>
                        <a:pt x="154" y="7"/>
                        <a:pt x="161" y="6"/>
                      </a:cubicBezTo>
                      <a:cubicBezTo>
                        <a:pt x="162" y="7"/>
                        <a:pt x="163" y="7"/>
                        <a:pt x="164" y="8"/>
                      </a:cubicBezTo>
                      <a:moveTo>
                        <a:pt x="32" y="140"/>
                      </a:moveTo>
                      <a:cubicBezTo>
                        <a:pt x="33" y="139"/>
                        <a:pt x="41" y="138"/>
                        <a:pt x="41" y="143"/>
                      </a:cubicBezTo>
                      <a:cubicBezTo>
                        <a:pt x="41" y="144"/>
                        <a:pt x="30" y="157"/>
                        <a:pt x="33" y="159"/>
                      </a:cubicBezTo>
                      <a:cubicBezTo>
                        <a:pt x="37" y="160"/>
                        <a:pt x="44" y="158"/>
                        <a:pt x="47" y="159"/>
                      </a:cubicBezTo>
                      <a:cubicBezTo>
                        <a:pt x="48" y="159"/>
                        <a:pt x="55" y="162"/>
                        <a:pt x="54" y="163"/>
                      </a:cubicBezTo>
                      <a:cubicBezTo>
                        <a:pt x="47" y="174"/>
                        <a:pt x="56" y="183"/>
                        <a:pt x="58" y="183"/>
                      </a:cubicBezTo>
                      <a:cubicBezTo>
                        <a:pt x="61" y="183"/>
                        <a:pt x="66" y="180"/>
                        <a:pt x="70" y="182"/>
                      </a:cubicBezTo>
                      <a:cubicBezTo>
                        <a:pt x="72" y="182"/>
                        <a:pt x="74" y="184"/>
                        <a:pt x="76" y="184"/>
                      </a:cubicBezTo>
                      <a:cubicBezTo>
                        <a:pt x="77" y="184"/>
                        <a:pt x="78" y="177"/>
                        <a:pt x="84" y="176"/>
                      </a:cubicBezTo>
                      <a:cubicBezTo>
                        <a:pt x="90" y="174"/>
                        <a:pt x="96" y="171"/>
                        <a:pt x="97" y="171"/>
                      </a:cubicBezTo>
                      <a:cubicBezTo>
                        <a:pt x="100" y="172"/>
                        <a:pt x="95" y="174"/>
                        <a:pt x="96" y="174"/>
                      </a:cubicBezTo>
                      <a:cubicBezTo>
                        <a:pt x="100" y="177"/>
                        <a:pt x="102" y="171"/>
                        <a:pt x="103" y="172"/>
                      </a:cubicBezTo>
                      <a:cubicBezTo>
                        <a:pt x="113" y="180"/>
                        <a:pt x="121" y="179"/>
                        <a:pt x="126" y="177"/>
                      </a:cubicBezTo>
                      <a:cubicBezTo>
                        <a:pt x="135" y="174"/>
                        <a:pt x="136" y="180"/>
                        <a:pt x="139" y="184"/>
                      </a:cubicBezTo>
                      <a:cubicBezTo>
                        <a:pt x="144" y="184"/>
                        <a:pt x="149" y="192"/>
                        <a:pt x="155" y="193"/>
                      </a:cubicBezTo>
                      <a:cubicBezTo>
                        <a:pt x="168" y="192"/>
                        <a:pt x="175" y="199"/>
                        <a:pt x="177" y="201"/>
                      </a:cubicBezTo>
                      <a:cubicBezTo>
                        <a:pt x="177" y="201"/>
                        <a:pt x="175" y="202"/>
                        <a:pt x="177" y="204"/>
                      </a:cubicBezTo>
                      <a:cubicBezTo>
                        <a:pt x="177" y="207"/>
                        <a:pt x="181" y="207"/>
                        <a:pt x="180" y="210"/>
                      </a:cubicBezTo>
                      <a:cubicBezTo>
                        <a:pt x="180" y="212"/>
                        <a:pt x="186" y="215"/>
                        <a:pt x="188" y="215"/>
                      </a:cubicBezTo>
                      <a:cubicBezTo>
                        <a:pt x="194" y="214"/>
                        <a:pt x="201" y="217"/>
                        <a:pt x="202" y="221"/>
                      </a:cubicBezTo>
                      <a:cubicBezTo>
                        <a:pt x="209" y="220"/>
                        <a:pt x="212" y="225"/>
                        <a:pt x="218" y="222"/>
                      </a:cubicBezTo>
                      <a:cubicBezTo>
                        <a:pt x="223" y="226"/>
                        <a:pt x="234" y="230"/>
                        <a:pt x="236" y="230"/>
                      </a:cubicBezTo>
                      <a:cubicBezTo>
                        <a:pt x="238" y="231"/>
                        <a:pt x="240" y="235"/>
                        <a:pt x="240" y="237"/>
                      </a:cubicBezTo>
                      <a:cubicBezTo>
                        <a:pt x="239" y="249"/>
                        <a:pt x="224" y="252"/>
                        <a:pt x="223" y="262"/>
                      </a:cubicBezTo>
                      <a:cubicBezTo>
                        <a:pt x="223" y="265"/>
                        <a:pt x="225" y="265"/>
                        <a:pt x="225" y="267"/>
                      </a:cubicBezTo>
                      <a:cubicBezTo>
                        <a:pt x="225" y="268"/>
                        <a:pt x="224" y="285"/>
                        <a:pt x="214" y="290"/>
                      </a:cubicBezTo>
                      <a:cubicBezTo>
                        <a:pt x="212" y="290"/>
                        <a:pt x="193" y="296"/>
                        <a:pt x="192" y="300"/>
                      </a:cubicBezTo>
                      <a:cubicBezTo>
                        <a:pt x="191" y="303"/>
                        <a:pt x="193" y="304"/>
                        <a:pt x="193" y="308"/>
                      </a:cubicBezTo>
                      <a:cubicBezTo>
                        <a:pt x="192" y="309"/>
                        <a:pt x="190" y="316"/>
                        <a:pt x="184" y="318"/>
                      </a:cubicBezTo>
                      <a:cubicBezTo>
                        <a:pt x="185" y="324"/>
                        <a:pt x="178" y="331"/>
                        <a:pt x="177" y="331"/>
                      </a:cubicBezTo>
                      <a:cubicBezTo>
                        <a:pt x="171" y="332"/>
                        <a:pt x="167" y="328"/>
                        <a:pt x="164" y="329"/>
                      </a:cubicBezTo>
                      <a:cubicBezTo>
                        <a:pt x="164" y="331"/>
                        <a:pt x="170" y="337"/>
                        <a:pt x="170" y="337"/>
                      </a:cubicBezTo>
                      <a:cubicBezTo>
                        <a:pt x="170" y="340"/>
                        <a:pt x="168" y="342"/>
                        <a:pt x="167" y="343"/>
                      </a:cubicBezTo>
                      <a:cubicBezTo>
                        <a:pt x="166" y="344"/>
                        <a:pt x="155" y="345"/>
                        <a:pt x="154" y="346"/>
                      </a:cubicBezTo>
                      <a:cubicBezTo>
                        <a:pt x="154" y="347"/>
                        <a:pt x="155" y="349"/>
                        <a:pt x="154" y="351"/>
                      </a:cubicBezTo>
                      <a:cubicBezTo>
                        <a:pt x="152" y="353"/>
                        <a:pt x="148" y="351"/>
                        <a:pt x="146" y="351"/>
                      </a:cubicBezTo>
                      <a:cubicBezTo>
                        <a:pt x="146" y="353"/>
                        <a:pt x="146" y="354"/>
                        <a:pt x="147" y="356"/>
                      </a:cubicBezTo>
                      <a:cubicBezTo>
                        <a:pt x="149" y="356"/>
                        <a:pt x="151" y="356"/>
                        <a:pt x="152" y="356"/>
                      </a:cubicBezTo>
                      <a:cubicBezTo>
                        <a:pt x="151" y="359"/>
                        <a:pt x="150" y="357"/>
                        <a:pt x="150" y="358"/>
                      </a:cubicBezTo>
                      <a:cubicBezTo>
                        <a:pt x="138" y="354"/>
                        <a:pt x="125" y="350"/>
                        <a:pt x="114" y="345"/>
                      </a:cubicBezTo>
                      <a:cubicBezTo>
                        <a:pt x="113" y="345"/>
                        <a:pt x="110" y="342"/>
                        <a:pt x="110" y="339"/>
                      </a:cubicBezTo>
                      <a:cubicBezTo>
                        <a:pt x="110" y="337"/>
                        <a:pt x="112" y="331"/>
                        <a:pt x="112" y="329"/>
                      </a:cubicBezTo>
                      <a:cubicBezTo>
                        <a:pt x="112" y="328"/>
                        <a:pt x="108" y="314"/>
                        <a:pt x="108" y="307"/>
                      </a:cubicBezTo>
                      <a:cubicBezTo>
                        <a:pt x="110" y="293"/>
                        <a:pt x="106" y="277"/>
                        <a:pt x="104" y="275"/>
                      </a:cubicBezTo>
                      <a:cubicBezTo>
                        <a:pt x="101" y="268"/>
                        <a:pt x="83" y="267"/>
                        <a:pt x="80" y="260"/>
                      </a:cubicBezTo>
                      <a:cubicBezTo>
                        <a:pt x="78" y="251"/>
                        <a:pt x="58" y="234"/>
                        <a:pt x="58" y="227"/>
                      </a:cubicBezTo>
                      <a:cubicBezTo>
                        <a:pt x="58" y="226"/>
                        <a:pt x="62" y="225"/>
                        <a:pt x="62" y="223"/>
                      </a:cubicBezTo>
                      <a:cubicBezTo>
                        <a:pt x="62" y="222"/>
                        <a:pt x="59" y="221"/>
                        <a:pt x="59" y="220"/>
                      </a:cubicBezTo>
                      <a:cubicBezTo>
                        <a:pt x="58" y="216"/>
                        <a:pt x="62" y="210"/>
                        <a:pt x="62" y="210"/>
                      </a:cubicBezTo>
                      <a:cubicBezTo>
                        <a:pt x="62" y="210"/>
                        <a:pt x="72" y="202"/>
                        <a:pt x="73" y="201"/>
                      </a:cubicBezTo>
                      <a:cubicBezTo>
                        <a:pt x="73" y="201"/>
                        <a:pt x="70" y="188"/>
                        <a:pt x="70" y="187"/>
                      </a:cubicBezTo>
                      <a:cubicBezTo>
                        <a:pt x="69" y="183"/>
                        <a:pt x="69" y="182"/>
                        <a:pt x="67" y="182"/>
                      </a:cubicBezTo>
                      <a:cubicBezTo>
                        <a:pt x="65" y="182"/>
                        <a:pt x="61" y="183"/>
                        <a:pt x="61" y="188"/>
                      </a:cubicBezTo>
                      <a:cubicBezTo>
                        <a:pt x="58" y="189"/>
                        <a:pt x="51" y="185"/>
                        <a:pt x="51" y="185"/>
                      </a:cubicBezTo>
                      <a:cubicBezTo>
                        <a:pt x="49" y="182"/>
                        <a:pt x="40" y="180"/>
                        <a:pt x="42" y="174"/>
                      </a:cubicBezTo>
                      <a:cubicBezTo>
                        <a:pt x="39" y="174"/>
                        <a:pt x="36" y="168"/>
                        <a:pt x="34" y="168"/>
                      </a:cubicBezTo>
                      <a:cubicBezTo>
                        <a:pt x="34" y="168"/>
                        <a:pt x="22" y="165"/>
                        <a:pt x="21" y="165"/>
                      </a:cubicBezTo>
                      <a:cubicBezTo>
                        <a:pt x="15" y="157"/>
                        <a:pt x="1" y="159"/>
                        <a:pt x="0" y="159"/>
                      </a:cubicBezTo>
                      <a:cubicBezTo>
                        <a:pt x="1" y="156"/>
                        <a:pt x="0" y="152"/>
                        <a:pt x="1" y="149"/>
                      </a:cubicBezTo>
                      <a:cubicBezTo>
                        <a:pt x="2" y="149"/>
                        <a:pt x="26" y="146"/>
                        <a:pt x="32" y="140"/>
                      </a:cubicBezTo>
                      <a:moveTo>
                        <a:pt x="381" y="311"/>
                      </a:moveTo>
                      <a:lnTo>
                        <a:pt x="374" y="311"/>
                      </a:lnTo>
                      <a:cubicBezTo>
                        <a:pt x="374" y="307"/>
                        <a:pt x="376" y="308"/>
                        <a:pt x="378" y="304"/>
                      </a:cubicBezTo>
                      <a:cubicBezTo>
                        <a:pt x="378" y="301"/>
                        <a:pt x="380" y="295"/>
                        <a:pt x="378" y="295"/>
                      </a:cubicBezTo>
                      <a:cubicBezTo>
                        <a:pt x="378" y="290"/>
                        <a:pt x="376" y="289"/>
                        <a:pt x="378" y="281"/>
                      </a:cubicBezTo>
                      <a:cubicBezTo>
                        <a:pt x="378" y="274"/>
                        <a:pt x="372" y="271"/>
                        <a:pt x="374" y="263"/>
                      </a:cubicBezTo>
                      <a:cubicBezTo>
                        <a:pt x="372" y="262"/>
                        <a:pt x="376" y="259"/>
                        <a:pt x="378" y="257"/>
                      </a:cubicBezTo>
                      <a:cubicBezTo>
                        <a:pt x="383" y="249"/>
                        <a:pt x="384" y="246"/>
                        <a:pt x="386" y="240"/>
                      </a:cubicBezTo>
                      <a:cubicBezTo>
                        <a:pt x="386" y="238"/>
                        <a:pt x="387" y="237"/>
                        <a:pt x="386" y="237"/>
                      </a:cubicBezTo>
                      <a:cubicBezTo>
                        <a:pt x="384" y="232"/>
                        <a:pt x="382" y="229"/>
                        <a:pt x="378" y="226"/>
                      </a:cubicBezTo>
                      <a:cubicBezTo>
                        <a:pt x="378" y="224"/>
                        <a:pt x="375" y="223"/>
                        <a:pt x="374" y="222"/>
                      </a:cubicBezTo>
                      <a:cubicBezTo>
                        <a:pt x="372" y="221"/>
                        <a:pt x="371" y="218"/>
                        <a:pt x="371" y="217"/>
                      </a:cubicBezTo>
                      <a:cubicBezTo>
                        <a:pt x="371" y="216"/>
                        <a:pt x="371" y="215"/>
                        <a:pt x="372" y="213"/>
                      </a:cubicBezTo>
                      <a:lnTo>
                        <a:pt x="372" y="207"/>
                      </a:lnTo>
                      <a:cubicBezTo>
                        <a:pt x="374" y="207"/>
                        <a:pt x="375" y="204"/>
                        <a:pt x="375" y="204"/>
                      </a:cubicBezTo>
                      <a:cubicBezTo>
                        <a:pt x="375" y="201"/>
                        <a:pt x="372" y="198"/>
                        <a:pt x="370" y="198"/>
                      </a:cubicBezTo>
                      <a:cubicBezTo>
                        <a:pt x="367" y="197"/>
                        <a:pt x="364" y="199"/>
                        <a:pt x="360" y="198"/>
                      </a:cubicBezTo>
                      <a:cubicBezTo>
                        <a:pt x="356" y="197"/>
                        <a:pt x="356" y="192"/>
                        <a:pt x="352" y="191"/>
                      </a:cubicBezTo>
                      <a:cubicBezTo>
                        <a:pt x="345" y="190"/>
                        <a:pt x="339" y="193"/>
                        <a:pt x="334" y="194"/>
                      </a:cubicBezTo>
                      <a:cubicBezTo>
                        <a:pt x="332" y="195"/>
                        <a:pt x="330" y="197"/>
                        <a:pt x="327" y="197"/>
                      </a:cubicBezTo>
                      <a:cubicBezTo>
                        <a:pt x="326" y="197"/>
                        <a:pt x="323" y="195"/>
                        <a:pt x="322" y="195"/>
                      </a:cubicBezTo>
                      <a:cubicBezTo>
                        <a:pt x="319" y="195"/>
                        <a:pt x="309" y="197"/>
                        <a:pt x="307" y="198"/>
                      </a:cubicBezTo>
                      <a:cubicBezTo>
                        <a:pt x="303" y="198"/>
                        <a:pt x="293" y="191"/>
                        <a:pt x="292" y="190"/>
                      </a:cubicBezTo>
                      <a:cubicBezTo>
                        <a:pt x="290" y="189"/>
                        <a:pt x="287" y="189"/>
                        <a:pt x="286" y="188"/>
                      </a:cubicBezTo>
                      <a:cubicBezTo>
                        <a:pt x="285" y="186"/>
                        <a:pt x="285" y="184"/>
                        <a:pt x="283" y="182"/>
                      </a:cubicBezTo>
                      <a:cubicBezTo>
                        <a:pt x="282" y="180"/>
                        <a:pt x="279" y="177"/>
                        <a:pt x="278" y="176"/>
                      </a:cubicBezTo>
                      <a:cubicBezTo>
                        <a:pt x="275" y="174"/>
                        <a:pt x="271" y="171"/>
                        <a:pt x="270" y="169"/>
                      </a:cubicBezTo>
                      <a:cubicBezTo>
                        <a:pt x="270" y="168"/>
                        <a:pt x="271" y="168"/>
                        <a:pt x="271" y="168"/>
                      </a:cubicBezTo>
                      <a:cubicBezTo>
                        <a:pt x="271" y="165"/>
                        <a:pt x="269" y="164"/>
                        <a:pt x="269" y="163"/>
                      </a:cubicBezTo>
                      <a:cubicBezTo>
                        <a:pt x="269" y="161"/>
                        <a:pt x="271" y="160"/>
                        <a:pt x="273" y="159"/>
                      </a:cubicBezTo>
                      <a:lnTo>
                        <a:pt x="273" y="155"/>
                      </a:lnTo>
                      <a:cubicBezTo>
                        <a:pt x="273" y="154"/>
                        <a:pt x="275" y="146"/>
                        <a:pt x="274" y="144"/>
                      </a:cubicBezTo>
                      <a:cubicBezTo>
                        <a:pt x="274" y="143"/>
                        <a:pt x="271" y="143"/>
                        <a:pt x="271" y="141"/>
                      </a:cubicBezTo>
                      <a:cubicBezTo>
                        <a:pt x="271" y="139"/>
                        <a:pt x="272" y="137"/>
                        <a:pt x="274" y="135"/>
                      </a:cubicBezTo>
                      <a:cubicBezTo>
                        <a:pt x="275" y="134"/>
                        <a:pt x="279" y="130"/>
                        <a:pt x="279" y="129"/>
                      </a:cubicBezTo>
                      <a:cubicBezTo>
                        <a:pt x="281" y="128"/>
                        <a:pt x="281" y="126"/>
                        <a:pt x="281" y="125"/>
                      </a:cubicBezTo>
                      <a:cubicBezTo>
                        <a:pt x="282" y="124"/>
                        <a:pt x="283" y="122"/>
                        <a:pt x="286" y="122"/>
                      </a:cubicBezTo>
                      <a:cubicBezTo>
                        <a:pt x="287" y="121"/>
                        <a:pt x="287" y="119"/>
                        <a:pt x="289" y="119"/>
                      </a:cubicBezTo>
                      <a:cubicBezTo>
                        <a:pt x="290" y="119"/>
                        <a:pt x="290" y="118"/>
                        <a:pt x="292" y="118"/>
                      </a:cubicBezTo>
                      <a:cubicBezTo>
                        <a:pt x="297" y="116"/>
                        <a:pt x="298" y="113"/>
                        <a:pt x="301" y="110"/>
                      </a:cubicBezTo>
                      <a:cubicBezTo>
                        <a:pt x="301" y="107"/>
                        <a:pt x="301" y="106"/>
                        <a:pt x="303" y="105"/>
                      </a:cubicBezTo>
                      <a:cubicBezTo>
                        <a:pt x="304" y="103"/>
                        <a:pt x="304" y="101"/>
                        <a:pt x="307" y="100"/>
                      </a:cubicBezTo>
                      <a:cubicBezTo>
                        <a:pt x="309" y="98"/>
                        <a:pt x="312" y="99"/>
                        <a:pt x="315" y="96"/>
                      </a:cubicBezTo>
                      <a:cubicBezTo>
                        <a:pt x="315" y="95"/>
                        <a:pt x="316" y="93"/>
                        <a:pt x="316" y="92"/>
                      </a:cubicBezTo>
                      <a:cubicBezTo>
                        <a:pt x="316" y="89"/>
                        <a:pt x="314" y="86"/>
                        <a:pt x="312" y="86"/>
                      </a:cubicBezTo>
                      <a:cubicBezTo>
                        <a:pt x="311" y="86"/>
                        <a:pt x="308" y="89"/>
                        <a:pt x="307" y="86"/>
                      </a:cubicBezTo>
                      <a:lnTo>
                        <a:pt x="307" y="85"/>
                      </a:lnTo>
                      <a:cubicBezTo>
                        <a:pt x="307" y="83"/>
                        <a:pt x="304" y="81"/>
                        <a:pt x="304" y="80"/>
                      </a:cubicBezTo>
                      <a:cubicBezTo>
                        <a:pt x="304" y="80"/>
                        <a:pt x="307" y="77"/>
                        <a:pt x="308" y="75"/>
                      </a:cubicBezTo>
                      <a:lnTo>
                        <a:pt x="308" y="68"/>
                      </a:lnTo>
                      <a:cubicBezTo>
                        <a:pt x="311" y="64"/>
                        <a:pt x="317" y="66"/>
                        <a:pt x="323" y="66"/>
                      </a:cubicBezTo>
                      <a:lnTo>
                        <a:pt x="326" y="66"/>
                      </a:lnTo>
                      <a:cubicBezTo>
                        <a:pt x="331" y="66"/>
                        <a:pt x="334" y="67"/>
                        <a:pt x="335" y="64"/>
                      </a:cubicBezTo>
                      <a:lnTo>
                        <a:pt x="335" y="58"/>
                      </a:lnTo>
                      <a:cubicBezTo>
                        <a:pt x="335" y="56"/>
                        <a:pt x="334" y="53"/>
                        <a:pt x="333" y="52"/>
                      </a:cubicBezTo>
                      <a:cubicBezTo>
                        <a:pt x="330" y="52"/>
                        <a:pt x="326" y="52"/>
                        <a:pt x="325" y="50"/>
                      </a:cubicBezTo>
                      <a:cubicBezTo>
                        <a:pt x="326" y="46"/>
                        <a:pt x="331" y="49"/>
                        <a:pt x="334" y="49"/>
                      </a:cubicBezTo>
                      <a:cubicBezTo>
                        <a:pt x="334" y="49"/>
                        <a:pt x="334" y="46"/>
                        <a:pt x="335" y="45"/>
                      </a:cubicBezTo>
                      <a:cubicBezTo>
                        <a:pt x="337" y="45"/>
                        <a:pt x="338" y="46"/>
                        <a:pt x="339" y="46"/>
                      </a:cubicBezTo>
                      <a:cubicBezTo>
                        <a:pt x="341" y="46"/>
                        <a:pt x="343" y="45"/>
                        <a:pt x="345" y="44"/>
                      </a:cubicBezTo>
                      <a:cubicBezTo>
                        <a:pt x="345" y="43"/>
                        <a:pt x="346" y="41"/>
                        <a:pt x="348" y="40"/>
                      </a:cubicBezTo>
                      <a:cubicBezTo>
                        <a:pt x="354" y="40"/>
                        <a:pt x="361" y="31"/>
                        <a:pt x="362" y="30"/>
                      </a:cubicBezTo>
                      <a:cubicBezTo>
                        <a:pt x="376" y="39"/>
                        <a:pt x="384" y="53"/>
                        <a:pt x="395" y="64"/>
                      </a:cubicBezTo>
                      <a:lnTo>
                        <a:pt x="392" y="61"/>
                      </a:lnTo>
                      <a:cubicBezTo>
                        <a:pt x="390" y="61"/>
                        <a:pt x="389" y="61"/>
                        <a:pt x="389" y="61"/>
                      </a:cubicBezTo>
                      <a:cubicBezTo>
                        <a:pt x="388" y="61"/>
                        <a:pt x="387" y="58"/>
                        <a:pt x="386" y="58"/>
                      </a:cubicBezTo>
                      <a:lnTo>
                        <a:pt x="385" y="60"/>
                      </a:lnTo>
                      <a:cubicBezTo>
                        <a:pt x="383" y="64"/>
                        <a:pt x="386" y="64"/>
                        <a:pt x="389" y="66"/>
                      </a:cubicBezTo>
                      <a:cubicBezTo>
                        <a:pt x="389" y="67"/>
                        <a:pt x="389" y="69"/>
                        <a:pt x="390" y="70"/>
                      </a:cubicBezTo>
                      <a:cubicBezTo>
                        <a:pt x="391" y="70"/>
                        <a:pt x="394" y="71"/>
                        <a:pt x="396" y="71"/>
                      </a:cubicBezTo>
                      <a:cubicBezTo>
                        <a:pt x="397" y="72"/>
                        <a:pt x="398" y="72"/>
                        <a:pt x="399" y="74"/>
                      </a:cubicBezTo>
                      <a:cubicBezTo>
                        <a:pt x="401" y="74"/>
                        <a:pt x="405" y="74"/>
                        <a:pt x="405" y="77"/>
                      </a:cubicBezTo>
                      <a:cubicBezTo>
                        <a:pt x="404" y="77"/>
                        <a:pt x="400" y="75"/>
                        <a:pt x="399" y="77"/>
                      </a:cubicBezTo>
                      <a:cubicBezTo>
                        <a:pt x="399" y="78"/>
                        <a:pt x="400" y="78"/>
                        <a:pt x="400" y="80"/>
                      </a:cubicBezTo>
                      <a:cubicBezTo>
                        <a:pt x="400" y="81"/>
                        <a:pt x="398" y="83"/>
                        <a:pt x="396" y="83"/>
                      </a:cubicBezTo>
                      <a:cubicBezTo>
                        <a:pt x="396" y="83"/>
                        <a:pt x="397" y="81"/>
                        <a:pt x="397" y="80"/>
                      </a:cubicBezTo>
                      <a:cubicBezTo>
                        <a:pt x="397" y="78"/>
                        <a:pt x="391" y="75"/>
                        <a:pt x="389" y="74"/>
                      </a:cubicBezTo>
                      <a:cubicBezTo>
                        <a:pt x="388" y="73"/>
                        <a:pt x="386" y="73"/>
                        <a:pt x="385" y="72"/>
                      </a:cubicBezTo>
                      <a:cubicBezTo>
                        <a:pt x="383" y="71"/>
                        <a:pt x="379" y="69"/>
                        <a:pt x="378" y="68"/>
                      </a:cubicBezTo>
                      <a:cubicBezTo>
                        <a:pt x="376" y="66"/>
                        <a:pt x="375" y="63"/>
                        <a:pt x="371" y="63"/>
                      </a:cubicBezTo>
                      <a:cubicBezTo>
                        <a:pt x="370" y="63"/>
                        <a:pt x="368" y="64"/>
                        <a:pt x="367" y="65"/>
                      </a:cubicBezTo>
                      <a:cubicBezTo>
                        <a:pt x="367" y="65"/>
                        <a:pt x="363" y="67"/>
                        <a:pt x="361" y="67"/>
                      </a:cubicBezTo>
                      <a:cubicBezTo>
                        <a:pt x="357" y="67"/>
                        <a:pt x="356" y="66"/>
                        <a:pt x="354" y="66"/>
                      </a:cubicBezTo>
                      <a:cubicBezTo>
                        <a:pt x="353" y="66"/>
                        <a:pt x="353" y="67"/>
                        <a:pt x="352" y="68"/>
                      </a:cubicBezTo>
                      <a:lnTo>
                        <a:pt x="352" y="70"/>
                      </a:lnTo>
                      <a:cubicBezTo>
                        <a:pt x="352" y="71"/>
                        <a:pt x="348" y="71"/>
                        <a:pt x="346" y="72"/>
                      </a:cubicBezTo>
                      <a:cubicBezTo>
                        <a:pt x="345" y="73"/>
                        <a:pt x="338" y="78"/>
                        <a:pt x="338" y="80"/>
                      </a:cubicBezTo>
                      <a:cubicBezTo>
                        <a:pt x="338" y="80"/>
                        <a:pt x="339" y="80"/>
                        <a:pt x="339" y="82"/>
                      </a:cubicBezTo>
                      <a:cubicBezTo>
                        <a:pt x="339" y="83"/>
                        <a:pt x="330" y="89"/>
                        <a:pt x="330" y="89"/>
                      </a:cubicBezTo>
                      <a:cubicBezTo>
                        <a:pt x="326" y="89"/>
                        <a:pt x="319" y="88"/>
                        <a:pt x="319" y="91"/>
                      </a:cubicBezTo>
                      <a:cubicBezTo>
                        <a:pt x="319" y="93"/>
                        <a:pt x="323" y="94"/>
                        <a:pt x="325" y="94"/>
                      </a:cubicBezTo>
                      <a:lnTo>
                        <a:pt x="333" y="94"/>
                      </a:lnTo>
                      <a:cubicBezTo>
                        <a:pt x="334" y="93"/>
                        <a:pt x="334" y="92"/>
                        <a:pt x="335" y="92"/>
                      </a:cubicBezTo>
                      <a:cubicBezTo>
                        <a:pt x="337" y="92"/>
                        <a:pt x="339" y="90"/>
                        <a:pt x="341" y="90"/>
                      </a:cubicBezTo>
                      <a:cubicBezTo>
                        <a:pt x="343" y="89"/>
                        <a:pt x="346" y="88"/>
                        <a:pt x="349" y="88"/>
                      </a:cubicBezTo>
                      <a:cubicBezTo>
                        <a:pt x="349" y="88"/>
                        <a:pt x="360" y="86"/>
                        <a:pt x="361" y="86"/>
                      </a:cubicBezTo>
                      <a:cubicBezTo>
                        <a:pt x="364" y="86"/>
                        <a:pt x="367" y="88"/>
                        <a:pt x="370" y="88"/>
                      </a:cubicBezTo>
                      <a:cubicBezTo>
                        <a:pt x="371" y="88"/>
                        <a:pt x="372" y="86"/>
                        <a:pt x="374" y="86"/>
                      </a:cubicBezTo>
                      <a:cubicBezTo>
                        <a:pt x="376" y="86"/>
                        <a:pt x="378" y="88"/>
                        <a:pt x="378" y="89"/>
                      </a:cubicBezTo>
                      <a:lnTo>
                        <a:pt x="378" y="91"/>
                      </a:lnTo>
                      <a:lnTo>
                        <a:pt x="378" y="94"/>
                      </a:lnTo>
                      <a:cubicBezTo>
                        <a:pt x="378" y="95"/>
                        <a:pt x="376" y="97"/>
                        <a:pt x="376" y="98"/>
                      </a:cubicBezTo>
                      <a:cubicBezTo>
                        <a:pt x="376" y="99"/>
                        <a:pt x="378" y="100"/>
                        <a:pt x="379" y="100"/>
                      </a:cubicBezTo>
                      <a:cubicBezTo>
                        <a:pt x="380" y="101"/>
                        <a:pt x="383" y="101"/>
                        <a:pt x="385" y="101"/>
                      </a:cubicBezTo>
                      <a:lnTo>
                        <a:pt x="389" y="101"/>
                      </a:lnTo>
                      <a:cubicBezTo>
                        <a:pt x="389" y="101"/>
                        <a:pt x="393" y="102"/>
                        <a:pt x="394" y="103"/>
                      </a:cubicBezTo>
                      <a:cubicBezTo>
                        <a:pt x="395" y="104"/>
                        <a:pt x="395" y="106"/>
                        <a:pt x="398" y="107"/>
                      </a:cubicBezTo>
                      <a:lnTo>
                        <a:pt x="401" y="107"/>
                      </a:lnTo>
                      <a:cubicBezTo>
                        <a:pt x="405" y="107"/>
                        <a:pt x="408" y="110"/>
                        <a:pt x="410" y="110"/>
                      </a:cubicBezTo>
                      <a:cubicBezTo>
                        <a:pt x="413" y="110"/>
                        <a:pt x="411" y="106"/>
                        <a:pt x="412" y="104"/>
                      </a:cubicBezTo>
                      <a:cubicBezTo>
                        <a:pt x="412" y="101"/>
                        <a:pt x="421" y="101"/>
                        <a:pt x="424" y="103"/>
                      </a:cubicBezTo>
                      <a:cubicBezTo>
                        <a:pt x="439" y="128"/>
                        <a:pt x="446" y="156"/>
                        <a:pt x="446" y="186"/>
                      </a:cubicBezTo>
                      <a:cubicBezTo>
                        <a:pt x="446" y="218"/>
                        <a:pt x="436" y="250"/>
                        <a:pt x="417" y="279"/>
                      </a:cubicBezTo>
                      <a:cubicBezTo>
                        <a:pt x="408" y="293"/>
                        <a:pt x="396" y="306"/>
                        <a:pt x="383" y="317"/>
                      </a:cubicBezTo>
                      <a:lnTo>
                        <a:pt x="381" y="311"/>
                      </a:lnTo>
                      <a:moveTo>
                        <a:pt x="334" y="24"/>
                      </a:moveTo>
                      <a:cubicBezTo>
                        <a:pt x="334" y="25"/>
                        <a:pt x="341" y="29"/>
                        <a:pt x="342" y="31"/>
                      </a:cubicBezTo>
                      <a:cubicBezTo>
                        <a:pt x="343" y="35"/>
                        <a:pt x="348" y="35"/>
                        <a:pt x="348" y="36"/>
                      </a:cubicBezTo>
                      <a:cubicBezTo>
                        <a:pt x="348" y="38"/>
                        <a:pt x="345" y="39"/>
                        <a:pt x="345" y="41"/>
                      </a:cubicBezTo>
                      <a:cubicBezTo>
                        <a:pt x="342" y="42"/>
                        <a:pt x="337" y="41"/>
                        <a:pt x="333" y="41"/>
                      </a:cubicBezTo>
                      <a:cubicBezTo>
                        <a:pt x="331" y="42"/>
                        <a:pt x="328" y="44"/>
                        <a:pt x="326" y="42"/>
                      </a:cubicBezTo>
                      <a:cubicBezTo>
                        <a:pt x="324" y="41"/>
                        <a:pt x="327" y="41"/>
                        <a:pt x="327" y="40"/>
                      </a:cubicBezTo>
                      <a:cubicBezTo>
                        <a:pt x="327" y="39"/>
                        <a:pt x="326" y="39"/>
                        <a:pt x="326" y="38"/>
                      </a:cubicBezTo>
                      <a:cubicBezTo>
                        <a:pt x="326" y="37"/>
                        <a:pt x="327" y="36"/>
                        <a:pt x="327" y="34"/>
                      </a:cubicBezTo>
                      <a:cubicBezTo>
                        <a:pt x="328" y="33"/>
                        <a:pt x="331" y="34"/>
                        <a:pt x="333" y="32"/>
                      </a:cubicBezTo>
                      <a:cubicBezTo>
                        <a:pt x="333" y="31"/>
                        <a:pt x="331" y="28"/>
                        <a:pt x="330" y="28"/>
                      </a:cubicBezTo>
                      <a:cubicBezTo>
                        <a:pt x="325" y="28"/>
                        <a:pt x="321" y="23"/>
                        <a:pt x="323" y="20"/>
                      </a:cubicBezTo>
                      <a:cubicBezTo>
                        <a:pt x="323" y="19"/>
                        <a:pt x="329" y="15"/>
                        <a:pt x="330" y="14"/>
                      </a:cubicBezTo>
                      <a:cubicBezTo>
                        <a:pt x="333" y="15"/>
                        <a:pt x="335" y="16"/>
                        <a:pt x="338" y="18"/>
                      </a:cubicBezTo>
                      <a:cubicBezTo>
                        <a:pt x="338" y="19"/>
                        <a:pt x="334" y="23"/>
                        <a:pt x="334" y="24"/>
                      </a:cubicBezTo>
                      <a:moveTo>
                        <a:pt x="318" y="27"/>
                      </a:moveTo>
                      <a:cubicBezTo>
                        <a:pt x="320" y="27"/>
                        <a:pt x="325" y="28"/>
                        <a:pt x="323" y="30"/>
                      </a:cubicBezTo>
                      <a:cubicBezTo>
                        <a:pt x="322" y="31"/>
                        <a:pt x="321" y="37"/>
                        <a:pt x="318" y="37"/>
                      </a:cubicBezTo>
                      <a:cubicBezTo>
                        <a:pt x="315" y="38"/>
                        <a:pt x="311" y="41"/>
                        <a:pt x="308" y="38"/>
                      </a:cubicBezTo>
                      <a:cubicBezTo>
                        <a:pt x="308" y="36"/>
                        <a:pt x="309" y="34"/>
                        <a:pt x="309" y="32"/>
                      </a:cubicBezTo>
                      <a:cubicBezTo>
                        <a:pt x="309" y="31"/>
                        <a:pt x="311" y="31"/>
                        <a:pt x="312" y="31"/>
                      </a:cubicBezTo>
                      <a:cubicBezTo>
                        <a:pt x="314" y="28"/>
                        <a:pt x="316" y="27"/>
                        <a:pt x="318" y="27"/>
                      </a:cubicBezTo>
                      <a:moveTo>
                        <a:pt x="93" y="58"/>
                      </a:moveTo>
                      <a:cubicBezTo>
                        <a:pt x="92" y="58"/>
                        <a:pt x="91" y="57"/>
                        <a:pt x="91" y="57"/>
                      </a:cubicBezTo>
                      <a:cubicBezTo>
                        <a:pt x="89" y="57"/>
                        <a:pt x="88" y="58"/>
                        <a:pt x="87" y="58"/>
                      </a:cubicBezTo>
                      <a:cubicBezTo>
                        <a:pt x="87" y="60"/>
                        <a:pt x="88" y="60"/>
                        <a:pt x="88" y="61"/>
                      </a:cubicBezTo>
                      <a:cubicBezTo>
                        <a:pt x="85" y="63"/>
                        <a:pt x="86" y="66"/>
                        <a:pt x="89" y="66"/>
                      </a:cubicBezTo>
                      <a:cubicBezTo>
                        <a:pt x="90" y="66"/>
                        <a:pt x="91" y="61"/>
                        <a:pt x="95" y="61"/>
                      </a:cubicBezTo>
                      <a:cubicBezTo>
                        <a:pt x="96" y="61"/>
                        <a:pt x="96" y="61"/>
                        <a:pt x="97" y="61"/>
                      </a:cubicBezTo>
                      <a:cubicBezTo>
                        <a:pt x="99" y="61"/>
                        <a:pt x="99" y="58"/>
                        <a:pt x="96" y="58"/>
                      </a:cubicBezTo>
                      <a:cubicBezTo>
                        <a:pt x="95" y="58"/>
                        <a:pt x="95" y="58"/>
                        <a:pt x="93" y="58"/>
                      </a:cubicBezTo>
                      <a:moveTo>
                        <a:pt x="80" y="58"/>
                      </a:moveTo>
                      <a:cubicBezTo>
                        <a:pt x="79" y="58"/>
                        <a:pt x="75" y="58"/>
                        <a:pt x="74" y="58"/>
                      </a:cubicBezTo>
                      <a:cubicBezTo>
                        <a:pt x="73" y="58"/>
                        <a:pt x="73" y="61"/>
                        <a:pt x="72" y="61"/>
                      </a:cubicBezTo>
                      <a:cubicBezTo>
                        <a:pt x="72" y="63"/>
                        <a:pt x="70" y="64"/>
                        <a:pt x="69" y="65"/>
                      </a:cubicBezTo>
                      <a:cubicBezTo>
                        <a:pt x="69" y="65"/>
                        <a:pt x="63" y="71"/>
                        <a:pt x="67" y="71"/>
                      </a:cubicBezTo>
                      <a:cubicBezTo>
                        <a:pt x="69" y="71"/>
                        <a:pt x="72" y="69"/>
                        <a:pt x="72" y="68"/>
                      </a:cubicBezTo>
                      <a:cubicBezTo>
                        <a:pt x="73" y="64"/>
                        <a:pt x="75" y="63"/>
                        <a:pt x="78" y="61"/>
                      </a:cubicBezTo>
                      <a:cubicBezTo>
                        <a:pt x="80" y="60"/>
                        <a:pt x="81" y="60"/>
                        <a:pt x="81" y="58"/>
                      </a:cubicBezTo>
                      <a:lnTo>
                        <a:pt x="80" y="58"/>
                      </a:lnTo>
                      <a:moveTo>
                        <a:pt x="106" y="65"/>
                      </a:moveTo>
                      <a:lnTo>
                        <a:pt x="102" y="65"/>
                      </a:lnTo>
                      <a:cubicBezTo>
                        <a:pt x="101" y="65"/>
                        <a:pt x="100" y="64"/>
                        <a:pt x="100" y="65"/>
                      </a:cubicBezTo>
                      <a:cubicBezTo>
                        <a:pt x="102" y="66"/>
                        <a:pt x="108" y="67"/>
                        <a:pt x="108" y="65"/>
                      </a:cubicBezTo>
                      <a:cubicBezTo>
                        <a:pt x="108" y="64"/>
                        <a:pt x="107" y="65"/>
                        <a:pt x="106" y="65"/>
                      </a:cubicBezTo>
                      <a:moveTo>
                        <a:pt x="92" y="69"/>
                      </a:moveTo>
                      <a:lnTo>
                        <a:pt x="85" y="69"/>
                      </a:lnTo>
                      <a:cubicBezTo>
                        <a:pt x="84" y="70"/>
                        <a:pt x="83" y="69"/>
                        <a:pt x="83" y="71"/>
                      </a:cubicBezTo>
                      <a:cubicBezTo>
                        <a:pt x="83" y="73"/>
                        <a:pt x="85" y="72"/>
                        <a:pt x="87" y="72"/>
                      </a:cubicBezTo>
                      <a:cubicBezTo>
                        <a:pt x="91" y="71"/>
                        <a:pt x="92" y="70"/>
                        <a:pt x="95" y="69"/>
                      </a:cubicBezTo>
                      <a:cubicBezTo>
                        <a:pt x="93" y="68"/>
                        <a:pt x="93" y="69"/>
                        <a:pt x="92" y="69"/>
                      </a:cubicBezTo>
                      <a:moveTo>
                        <a:pt x="372" y="72"/>
                      </a:moveTo>
                      <a:cubicBezTo>
                        <a:pt x="370" y="72"/>
                        <a:pt x="371" y="69"/>
                        <a:pt x="372" y="69"/>
                      </a:cubicBezTo>
                      <a:cubicBezTo>
                        <a:pt x="373" y="69"/>
                        <a:pt x="372" y="68"/>
                        <a:pt x="374" y="69"/>
                      </a:cubicBezTo>
                      <a:cubicBezTo>
                        <a:pt x="374" y="70"/>
                        <a:pt x="374" y="71"/>
                        <a:pt x="372" y="72"/>
                      </a:cubicBezTo>
                      <a:moveTo>
                        <a:pt x="371" y="74"/>
                      </a:moveTo>
                      <a:cubicBezTo>
                        <a:pt x="374" y="73"/>
                        <a:pt x="375" y="75"/>
                        <a:pt x="374" y="80"/>
                      </a:cubicBezTo>
                      <a:cubicBezTo>
                        <a:pt x="374" y="80"/>
                        <a:pt x="370" y="83"/>
                        <a:pt x="368" y="80"/>
                      </a:cubicBezTo>
                      <a:cubicBezTo>
                        <a:pt x="370" y="78"/>
                        <a:pt x="368" y="77"/>
                        <a:pt x="368" y="74"/>
                      </a:cubicBezTo>
                      <a:lnTo>
                        <a:pt x="371" y="74"/>
                      </a:lnTo>
                      <a:moveTo>
                        <a:pt x="385" y="85"/>
                      </a:moveTo>
                      <a:cubicBezTo>
                        <a:pt x="386" y="83"/>
                        <a:pt x="388" y="85"/>
                        <a:pt x="390" y="85"/>
                      </a:cubicBezTo>
                      <a:lnTo>
                        <a:pt x="396" y="85"/>
                      </a:lnTo>
                      <a:cubicBezTo>
                        <a:pt x="394" y="86"/>
                        <a:pt x="394" y="88"/>
                        <a:pt x="393" y="89"/>
                      </a:cubicBezTo>
                      <a:cubicBezTo>
                        <a:pt x="389" y="88"/>
                        <a:pt x="387" y="86"/>
                        <a:pt x="385" y="85"/>
                      </a:cubicBezTo>
                      <a:moveTo>
                        <a:pt x="97" y="182"/>
                      </a:moveTo>
                      <a:cubicBezTo>
                        <a:pt x="99" y="180"/>
                        <a:pt x="97" y="177"/>
                        <a:pt x="96" y="177"/>
                      </a:cubicBezTo>
                      <a:cubicBezTo>
                        <a:pt x="93" y="179"/>
                        <a:pt x="95" y="182"/>
                        <a:pt x="97" y="1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80">
                  <a:noFill/>
                </a:ln>
              </p:spPr>
            </p:sp>
          </p:grpSp>
        </p:grpSp>
      </p:grpSp>
      <p:sp>
        <p:nvSpPr>
          <p:cNvPr id="585" name=""/>
          <p:cNvSpPr/>
          <p:nvPr/>
        </p:nvSpPr>
        <p:spPr>
          <a:xfrm flipH="1">
            <a:off x="5033880" y="2436480"/>
            <a:ext cx="990360" cy="13536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"/>
          <p:cNvSpPr/>
          <p:nvPr/>
        </p:nvSpPr>
        <p:spPr>
          <a:xfrm flipH="1" flipV="1">
            <a:off x="4951440" y="2910240"/>
            <a:ext cx="1072800" cy="40608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"/>
          <p:cNvSpPr/>
          <p:nvPr/>
        </p:nvSpPr>
        <p:spPr>
          <a:xfrm>
            <a:off x="6354360" y="2774880"/>
            <a:ext cx="0" cy="20304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8" name="Avatar 2"/>
          <p:cNvGrpSpPr/>
          <p:nvPr/>
        </p:nvGrpSpPr>
        <p:grpSpPr>
          <a:xfrm>
            <a:off x="7955280" y="2454480"/>
            <a:ext cx="1002240" cy="821880"/>
            <a:chOff x="7955280" y="2454480"/>
            <a:chExt cx="1002240" cy="821880"/>
          </a:xfrm>
        </p:grpSpPr>
        <p:sp>
          <p:nvSpPr>
            <p:cNvPr id="589" name=""/>
            <p:cNvSpPr/>
            <p:nvPr/>
          </p:nvSpPr>
          <p:spPr>
            <a:xfrm>
              <a:off x="7967160" y="2464200"/>
              <a:ext cx="990360" cy="812160"/>
            </a:xfrm>
            <a:prstGeom prst="ellipse">
              <a:avLst/>
            </a:prstGeom>
            <a:gradFill rotWithShape="0">
              <a:gsLst>
                <a:gs pos="0">
                  <a:srgbClr val="b4c7dc">
                    <a:alpha val="0"/>
                  </a:srgbClr>
                </a:gs>
                <a:gs pos="100000">
                  <a:srgbClr val="b4c7dc"/>
                </a:gs>
              </a:gsLst>
              <a:path path="circle">
                <a:fillToRect l="50000" t="50000" r="50000" b="50000"/>
              </a:path>
            </a:gradFill>
            <a:ln w="360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"/>
            <p:cNvSpPr/>
            <p:nvPr/>
          </p:nvSpPr>
          <p:spPr>
            <a:xfrm>
              <a:off x="8285400" y="2589840"/>
              <a:ext cx="330120" cy="270720"/>
            </a:xfrm>
            <a:prstGeom prst="ellipse">
              <a:avLst/>
            </a:prstGeom>
            <a:solidFill>
              <a:srgbClr val="5983b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"/>
            <p:cNvSpPr/>
            <p:nvPr/>
          </p:nvSpPr>
          <p:spPr>
            <a:xfrm>
              <a:off x="8075160" y="2887560"/>
              <a:ext cx="751320" cy="379440"/>
            </a:xfrm>
            <a:custGeom>
              <a:avLst/>
              <a:gdLst/>
              <a:ahLst/>
              <a:rect l="0" t="0" r="r" b="b"/>
              <a:pathLst>
                <a:path w="2088" h="1055">
                  <a:moveTo>
                    <a:pt x="50" y="564"/>
                  </a:moveTo>
                  <a:cubicBezTo>
                    <a:pt x="151" y="392"/>
                    <a:pt x="296" y="250"/>
                    <a:pt x="470" y="151"/>
                  </a:cubicBezTo>
                  <a:cubicBezTo>
                    <a:pt x="644" y="52"/>
                    <a:pt x="841" y="0"/>
                    <a:pt x="1043" y="0"/>
                  </a:cubicBezTo>
                  <a:cubicBezTo>
                    <a:pt x="1244" y="0"/>
                    <a:pt x="1442" y="52"/>
                    <a:pt x="1616" y="151"/>
                  </a:cubicBezTo>
                  <a:cubicBezTo>
                    <a:pt x="1791" y="250"/>
                    <a:pt x="1935" y="392"/>
                    <a:pt x="2036" y="564"/>
                  </a:cubicBezTo>
                  <a:cubicBezTo>
                    <a:pt x="2055" y="595"/>
                    <a:pt x="2072" y="628"/>
                    <a:pt x="2087" y="662"/>
                  </a:cubicBezTo>
                  <a:cubicBezTo>
                    <a:pt x="1987" y="758"/>
                    <a:pt x="1867" y="839"/>
                    <a:pt x="1732" y="903"/>
                  </a:cubicBezTo>
                  <a:cubicBezTo>
                    <a:pt x="1523" y="1002"/>
                    <a:pt x="1285" y="1054"/>
                    <a:pt x="1044" y="1054"/>
                  </a:cubicBezTo>
                  <a:cubicBezTo>
                    <a:pt x="803" y="1054"/>
                    <a:pt x="565" y="1002"/>
                    <a:pt x="356" y="903"/>
                  </a:cubicBezTo>
                  <a:cubicBezTo>
                    <a:pt x="221" y="839"/>
                    <a:pt x="101" y="757"/>
                    <a:pt x="0" y="660"/>
                  </a:cubicBezTo>
                  <a:cubicBezTo>
                    <a:pt x="15" y="628"/>
                    <a:pt x="32" y="595"/>
                    <a:pt x="50" y="564"/>
                  </a:cubicBezTo>
                  <a:close/>
                </a:path>
              </a:pathLst>
            </a:custGeom>
            <a:solidFill>
              <a:srgbClr val="5983b0"/>
            </a:solidFill>
            <a:ln w="0">
              <a:noFill/>
            </a:ln>
          </p:spPr>
        </p:sp>
        <p:sp>
          <p:nvSpPr>
            <p:cNvPr id="592" name=""/>
            <p:cNvSpPr/>
            <p:nvPr/>
          </p:nvSpPr>
          <p:spPr>
            <a:xfrm>
              <a:off x="7955280" y="2454480"/>
              <a:ext cx="990360" cy="812160"/>
            </a:xfrm>
            <a:prstGeom prst="ellipse">
              <a:avLst/>
            </a:prstGeom>
            <a:noFill/>
            <a:ln w="36000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3" name="desktop 2"/>
          <p:cNvGrpSpPr/>
          <p:nvPr/>
        </p:nvGrpSpPr>
        <p:grpSpPr>
          <a:xfrm>
            <a:off x="7416360" y="2909880"/>
            <a:ext cx="918720" cy="473400"/>
            <a:chOff x="7416360" y="2909880"/>
            <a:chExt cx="918720" cy="473400"/>
          </a:xfrm>
        </p:grpSpPr>
        <p:grpSp>
          <p:nvGrpSpPr>
            <p:cNvPr id="594" name=""/>
            <p:cNvGrpSpPr/>
            <p:nvPr/>
          </p:nvGrpSpPr>
          <p:grpSpPr>
            <a:xfrm>
              <a:off x="8072640" y="2953080"/>
              <a:ext cx="262440" cy="430200"/>
              <a:chOff x="8072640" y="2953080"/>
              <a:chExt cx="262440" cy="430200"/>
            </a:xfrm>
          </p:grpSpPr>
          <p:sp>
            <p:nvSpPr>
              <p:cNvPr id="595" name=""/>
              <p:cNvSpPr/>
              <p:nvPr/>
            </p:nvSpPr>
            <p:spPr>
              <a:xfrm>
                <a:off x="8072640" y="2953080"/>
                <a:ext cx="262440" cy="430200"/>
              </a:xfrm>
              <a:prstGeom prst="rect">
                <a:avLst/>
              </a:prstGeom>
              <a:solidFill>
                <a:srgbClr val="3465a4"/>
              </a:solidFill>
              <a:ln cap="rnd" w="19080">
                <a:solidFill>
                  <a:srgbClr val="ffffff"/>
                </a:solidFill>
                <a:round/>
              </a:ln>
            </p:spPr>
          </p:sp>
          <p:sp>
            <p:nvSpPr>
              <p:cNvPr id="596" name=""/>
              <p:cNvSpPr/>
              <p:nvPr/>
            </p:nvSpPr>
            <p:spPr>
              <a:xfrm>
                <a:off x="8098560" y="3168000"/>
                <a:ext cx="20988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7" name=""/>
              <p:cNvSpPr/>
              <p:nvPr/>
            </p:nvSpPr>
            <p:spPr>
              <a:xfrm>
                <a:off x="8124840" y="3318840"/>
                <a:ext cx="15768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8" name=""/>
              <p:cNvSpPr/>
              <p:nvPr/>
            </p:nvSpPr>
            <p:spPr>
              <a:xfrm>
                <a:off x="8124840" y="3297240"/>
                <a:ext cx="157680" cy="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" name=""/>
              <p:cNvSpPr/>
              <p:nvPr/>
            </p:nvSpPr>
            <p:spPr>
              <a:xfrm flipV="1">
                <a:off x="8098560" y="2974680"/>
                <a:ext cx="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0" name=""/>
              <p:cNvSpPr/>
              <p:nvPr/>
            </p:nvSpPr>
            <p:spPr>
              <a:xfrm flipV="1">
                <a:off x="8098560" y="3017520"/>
                <a:ext cx="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1" name=""/>
              <p:cNvSpPr/>
              <p:nvPr/>
            </p:nvSpPr>
            <p:spPr>
              <a:xfrm flipV="1">
                <a:off x="8124840" y="2974680"/>
                <a:ext cx="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" name=""/>
              <p:cNvSpPr/>
              <p:nvPr/>
            </p:nvSpPr>
            <p:spPr>
              <a:xfrm flipV="1">
                <a:off x="8124840" y="3017520"/>
                <a:ext cx="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3" name=""/>
              <p:cNvSpPr/>
              <p:nvPr/>
            </p:nvSpPr>
            <p:spPr>
              <a:xfrm flipV="1">
                <a:off x="8177400" y="2974680"/>
                <a:ext cx="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4" name=""/>
              <p:cNvSpPr/>
              <p:nvPr/>
            </p:nvSpPr>
            <p:spPr>
              <a:xfrm flipV="1">
                <a:off x="8177400" y="3017520"/>
                <a:ext cx="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5" name=""/>
              <p:cNvSpPr/>
              <p:nvPr/>
            </p:nvSpPr>
            <p:spPr>
              <a:xfrm flipV="1">
                <a:off x="8203680" y="2974680"/>
                <a:ext cx="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6" name=""/>
              <p:cNvSpPr/>
              <p:nvPr/>
            </p:nvSpPr>
            <p:spPr>
              <a:xfrm flipV="1">
                <a:off x="8203680" y="3017520"/>
                <a:ext cx="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7" name=""/>
              <p:cNvSpPr/>
              <p:nvPr/>
            </p:nvSpPr>
            <p:spPr>
              <a:xfrm flipV="1">
                <a:off x="8256240" y="2974680"/>
                <a:ext cx="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8" name=""/>
              <p:cNvSpPr/>
              <p:nvPr/>
            </p:nvSpPr>
            <p:spPr>
              <a:xfrm flipV="1">
                <a:off x="8256240" y="3017520"/>
                <a:ext cx="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9" name=""/>
              <p:cNvSpPr/>
              <p:nvPr/>
            </p:nvSpPr>
            <p:spPr>
              <a:xfrm flipV="1">
                <a:off x="8282520" y="2974680"/>
                <a:ext cx="0" cy="2160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0" name=""/>
              <p:cNvSpPr/>
              <p:nvPr/>
            </p:nvSpPr>
            <p:spPr>
              <a:xfrm flipV="1">
                <a:off x="8282520" y="3017520"/>
                <a:ext cx="0" cy="21960"/>
              </a:xfrm>
              <a:prstGeom prst="line">
                <a:avLst/>
              </a:prstGeom>
              <a:ln cap="rnd"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11" name=""/>
            <p:cNvGrpSpPr/>
            <p:nvPr/>
          </p:nvGrpSpPr>
          <p:grpSpPr>
            <a:xfrm>
              <a:off x="7416360" y="2909880"/>
              <a:ext cx="629640" cy="473400"/>
              <a:chOff x="7416360" y="2909880"/>
              <a:chExt cx="629640" cy="473400"/>
            </a:xfrm>
          </p:grpSpPr>
          <p:sp>
            <p:nvSpPr>
              <p:cNvPr id="612" name=""/>
              <p:cNvSpPr/>
              <p:nvPr/>
            </p:nvSpPr>
            <p:spPr>
              <a:xfrm>
                <a:off x="7468920" y="2909880"/>
                <a:ext cx="524880" cy="301320"/>
              </a:xfrm>
              <a:prstGeom prst="rect">
                <a:avLst/>
              </a:prstGeom>
              <a:solidFill>
                <a:srgbClr val="3465a4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3" name=""/>
              <p:cNvSpPr/>
              <p:nvPr/>
            </p:nvSpPr>
            <p:spPr>
              <a:xfrm>
                <a:off x="7521120" y="2953080"/>
                <a:ext cx="420120" cy="214920"/>
              </a:xfrm>
              <a:prstGeom prst="rect">
                <a:avLst/>
              </a:prstGeom>
              <a:solidFill>
                <a:srgbClr val="729fcf">
                  <a:alpha val="30000"/>
                </a:srgbClr>
              </a:solidFill>
              <a:ln w="19080">
                <a:solidFill>
                  <a:srgbClr val="ffffff"/>
                </a:solidFill>
                <a:round/>
              </a:ln>
            </p:spPr>
          </p:sp>
          <p:sp>
            <p:nvSpPr>
              <p:cNvPr id="614" name=""/>
              <p:cNvSpPr/>
              <p:nvPr/>
            </p:nvSpPr>
            <p:spPr>
              <a:xfrm>
                <a:off x="7678800" y="3211200"/>
                <a:ext cx="104760" cy="43200"/>
              </a:xfrm>
              <a:prstGeom prst="rect">
                <a:avLst/>
              </a:prstGeom>
              <a:solidFill>
                <a:srgbClr val="3465a4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5" name=""/>
              <p:cNvSpPr/>
              <p:nvPr/>
            </p:nvSpPr>
            <p:spPr>
              <a:xfrm>
                <a:off x="7416360" y="3253680"/>
                <a:ext cx="629640" cy="129240"/>
              </a:xfrm>
              <a:custGeom>
                <a:avLst/>
                <a:gdLst/>
                <a:ahLst/>
                <a:rect l="0" t="0" r="r" b="b"/>
                <a:pathLst>
                  <a:path w="1751" h="361">
                    <a:moveTo>
                      <a:pt x="0" y="360"/>
                    </a:moveTo>
                    <a:lnTo>
                      <a:pt x="1750" y="360"/>
                    </a:lnTo>
                    <a:lnTo>
                      <a:pt x="1603" y="0"/>
                    </a:lnTo>
                    <a:lnTo>
                      <a:pt x="146" y="0"/>
                    </a:lnTo>
                    <a:lnTo>
                      <a:pt x="0" y="360"/>
                    </a:lnTo>
                  </a:path>
                </a:pathLst>
              </a:custGeom>
              <a:solidFill>
                <a:srgbClr val="3465a4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6" name=""/>
              <p:cNvSpPr/>
              <p:nvPr/>
            </p:nvSpPr>
            <p:spPr>
              <a:xfrm>
                <a:off x="7678800" y="3340080"/>
                <a:ext cx="104760" cy="22320"/>
              </a:xfrm>
              <a:custGeom>
                <a:avLst/>
                <a:gdLst/>
                <a:ahLst/>
                <a:rect l="0" t="0" r="r" b="b"/>
                <a:pathLst>
                  <a:path w="293" h="64">
                    <a:moveTo>
                      <a:pt x="0" y="63"/>
                    </a:moveTo>
                    <a:lnTo>
                      <a:pt x="292" y="63"/>
                    </a:lnTo>
                    <a:lnTo>
                      <a:pt x="267" y="0"/>
                    </a:lnTo>
                    <a:lnTo>
                      <a:pt x="24" y="0"/>
                    </a:lnTo>
                    <a:lnTo>
                      <a:pt x="0" y="63"/>
                    </a:lnTo>
                  </a:path>
                </a:pathLst>
              </a:custGeom>
              <a:solidFill>
                <a:srgbClr val="3465a4">
                  <a:alpha val="30000"/>
                </a:srgbClr>
              </a:solidFill>
              <a:ln w="19080">
                <a:solidFill>
                  <a:srgbClr val="ffffff"/>
                </a:solidFill>
                <a:round/>
              </a:ln>
              <a:effectLst>
                <a:outerShdw dist="0" dir="0" blurRad="0" rotWithShape="0">
                  <a:srgbClr val="729fcf"/>
                </a:outerShdw>
              </a:effectLst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7" name=""/>
              <p:cNvSpPr/>
              <p:nvPr/>
            </p:nvSpPr>
            <p:spPr>
              <a:xfrm>
                <a:off x="7468920" y="3274920"/>
                <a:ext cx="524880" cy="65160"/>
              </a:xfrm>
              <a:custGeom>
                <a:avLst/>
                <a:gdLst/>
                <a:ahLst/>
                <a:rect l="0" t="0" r="r" b="b"/>
                <a:pathLst>
                  <a:path w="1460" h="182">
                    <a:moveTo>
                      <a:pt x="0" y="181"/>
                    </a:moveTo>
                    <a:lnTo>
                      <a:pt x="1459" y="181"/>
                    </a:lnTo>
                    <a:lnTo>
                      <a:pt x="1381" y="0"/>
                    </a:lnTo>
                    <a:lnTo>
                      <a:pt x="77" y="0"/>
                    </a:lnTo>
                    <a:lnTo>
                      <a:pt x="0" y="181"/>
                    </a:lnTo>
                  </a:path>
                </a:pathLst>
              </a:custGeom>
              <a:solidFill>
                <a:srgbClr val="3465a4"/>
              </a:solidFill>
              <a:ln w="19080">
                <a:solidFill>
                  <a:srgbClr val="ffff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18" name="laptop 2"/>
          <p:cNvGrpSpPr/>
          <p:nvPr/>
        </p:nvGrpSpPr>
        <p:grpSpPr>
          <a:xfrm>
            <a:off x="8500320" y="2989080"/>
            <a:ext cx="577440" cy="394200"/>
            <a:chOff x="8500320" y="2989080"/>
            <a:chExt cx="577440" cy="394200"/>
          </a:xfrm>
        </p:grpSpPr>
        <p:sp>
          <p:nvSpPr>
            <p:cNvPr id="619" name=""/>
            <p:cNvSpPr/>
            <p:nvPr/>
          </p:nvSpPr>
          <p:spPr>
            <a:xfrm>
              <a:off x="8548560" y="2989080"/>
              <a:ext cx="481320" cy="276480"/>
            </a:xfrm>
            <a:prstGeom prst="rect">
              <a:avLst/>
            </a:prstGeom>
            <a:solidFill>
              <a:srgbClr val="3465a4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"/>
            <p:cNvSpPr/>
            <p:nvPr/>
          </p:nvSpPr>
          <p:spPr>
            <a:xfrm>
              <a:off x="8596800" y="3028680"/>
              <a:ext cx="384840" cy="197280"/>
            </a:xfrm>
            <a:prstGeom prst="rect">
              <a:avLst/>
            </a:prstGeom>
            <a:solidFill>
              <a:srgbClr val="729fcf">
                <a:alpha val="30000"/>
              </a:srgbClr>
            </a:solidFill>
            <a:ln w="19080">
              <a:solidFill>
                <a:srgbClr val="ffffff"/>
              </a:solidFill>
              <a:round/>
            </a:ln>
          </p:spPr>
        </p:sp>
        <p:sp>
          <p:nvSpPr>
            <p:cNvPr id="621" name=""/>
            <p:cNvSpPr/>
            <p:nvPr/>
          </p:nvSpPr>
          <p:spPr>
            <a:xfrm>
              <a:off x="8500320" y="3264480"/>
              <a:ext cx="577440" cy="118440"/>
            </a:xfrm>
            <a:custGeom>
              <a:avLst/>
              <a:gdLst/>
              <a:ahLst/>
              <a:rect l="0" t="0" r="r" b="b"/>
              <a:pathLst>
                <a:path w="1606" h="331">
                  <a:moveTo>
                    <a:pt x="0" y="330"/>
                  </a:moveTo>
                  <a:lnTo>
                    <a:pt x="1605" y="330"/>
                  </a:lnTo>
                  <a:lnTo>
                    <a:pt x="1470" y="0"/>
                  </a:lnTo>
                  <a:lnTo>
                    <a:pt x="134" y="0"/>
                  </a:lnTo>
                  <a:lnTo>
                    <a:pt x="0" y="330"/>
                  </a:lnTo>
                </a:path>
              </a:pathLst>
            </a:custGeom>
            <a:solidFill>
              <a:srgbClr val="3465a4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"/>
            <p:cNvSpPr/>
            <p:nvPr/>
          </p:nvSpPr>
          <p:spPr>
            <a:xfrm>
              <a:off x="8740800" y="3344040"/>
              <a:ext cx="96480" cy="20160"/>
            </a:xfrm>
            <a:custGeom>
              <a:avLst/>
              <a:gdLst/>
              <a:ahLst/>
              <a:rect l="0" t="0" r="r" b="b"/>
              <a:pathLst>
                <a:path w="270" h="58">
                  <a:moveTo>
                    <a:pt x="0" y="57"/>
                  </a:moveTo>
                  <a:lnTo>
                    <a:pt x="269" y="57"/>
                  </a:lnTo>
                  <a:lnTo>
                    <a:pt x="246" y="0"/>
                  </a:lnTo>
                  <a:lnTo>
                    <a:pt x="22" y="0"/>
                  </a:lnTo>
                  <a:lnTo>
                    <a:pt x="0" y="57"/>
                  </a:lnTo>
                </a:path>
              </a:pathLst>
            </a:custGeom>
            <a:solidFill>
              <a:srgbClr val="3465a4">
                <a:alpha val="30000"/>
              </a:srgbClr>
            </a:solidFill>
            <a:ln w="19080">
              <a:solidFill>
                <a:srgbClr val="ffffff"/>
              </a:solidFill>
              <a:round/>
            </a:ln>
            <a:effectLst>
              <a:outerShdw dist="0" dir="0" blurRad="0" rotWithShape="0">
                <a:srgbClr val="729fcf"/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"/>
            <p:cNvSpPr/>
            <p:nvPr/>
          </p:nvSpPr>
          <p:spPr>
            <a:xfrm>
              <a:off x="8548560" y="3283920"/>
              <a:ext cx="481320" cy="60120"/>
            </a:xfrm>
            <a:custGeom>
              <a:avLst/>
              <a:gdLst/>
              <a:ahLst/>
              <a:rect l="0" t="0" r="r" b="b"/>
              <a:pathLst>
                <a:path w="1339" h="169">
                  <a:moveTo>
                    <a:pt x="0" y="168"/>
                  </a:moveTo>
                  <a:lnTo>
                    <a:pt x="1338" y="168"/>
                  </a:lnTo>
                  <a:lnTo>
                    <a:pt x="1266" y="0"/>
                  </a:lnTo>
                  <a:lnTo>
                    <a:pt x="71" y="0"/>
                  </a:lnTo>
                  <a:lnTo>
                    <a:pt x="0" y="168"/>
                  </a:lnTo>
                </a:path>
              </a:pathLst>
            </a:custGeom>
            <a:solidFill>
              <a:srgbClr val="3465a4"/>
            </a:solidFill>
            <a:ln w="1908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4" name=""/>
          <p:cNvSpPr/>
          <p:nvPr/>
        </p:nvSpPr>
        <p:spPr>
          <a:xfrm>
            <a:off x="6602040" y="2909880"/>
            <a:ext cx="82512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PlaceHolder 5"/>
          <p:cNvSpPr txBox="1"/>
          <p:nvPr/>
        </p:nvSpPr>
        <p:spPr>
          <a:xfrm>
            <a:off x="500400" y="331200"/>
            <a:ext cx="4539600" cy="569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Сетевое взаимодействие</a:t>
            </a:r>
            <a:endParaRPr b="0" lang="ru-RU" sz="3000" spc="-1" strike="noStrike">
              <a:latin typeface="Open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Что получилось</a:t>
            </a:r>
            <a:endParaRPr b="0" lang="ru-RU" sz="3000" spc="-1" strike="noStrike">
              <a:latin typeface="Open Sans"/>
            </a:endParaRPr>
          </a:p>
        </p:txBody>
      </p:sp>
      <p:grpSp>
        <p:nvGrpSpPr>
          <p:cNvPr id="627" name="Google Shape;205;p 1"/>
          <p:cNvGrpSpPr/>
          <p:nvPr/>
        </p:nvGrpSpPr>
        <p:grpSpPr>
          <a:xfrm>
            <a:off x="3680640" y="990720"/>
            <a:ext cx="5150880" cy="2178000"/>
            <a:chOff x="3680640" y="990720"/>
            <a:chExt cx="5150880" cy="2178000"/>
          </a:xfrm>
        </p:grpSpPr>
        <p:pic>
          <p:nvPicPr>
            <p:cNvPr id="628" name="Google Shape;206;p 1" descr=""/>
            <p:cNvPicPr/>
            <p:nvPr/>
          </p:nvPicPr>
          <p:blipFill>
            <a:blip r:embed="rId1"/>
            <a:stretch/>
          </p:blipFill>
          <p:spPr>
            <a:xfrm>
              <a:off x="3680640" y="990720"/>
              <a:ext cx="5150880" cy="217800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629" name="Google Shape;207;p 1"/>
            <p:cNvSpPr/>
            <p:nvPr/>
          </p:nvSpPr>
          <p:spPr>
            <a:xfrm>
              <a:off x="4451400" y="1209240"/>
              <a:ext cx="4182120" cy="1643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Разместите на слайде(-ах) артефакты проекта: </a:t>
              </a:r>
              <a:endParaRPr b="0" lang="ru-RU" sz="1200" spc="-1" strike="noStrike">
                <a:latin typeface="Open Sans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код</a:t>
              </a:r>
              <a:endParaRPr b="0" lang="ru-RU" sz="1200" spc="-1" strike="noStrike">
                <a:latin typeface="Open Sans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схемы (архитектура, БД)</a:t>
              </a:r>
              <a:endParaRPr b="0" lang="ru-RU" sz="1200" spc="-1" strike="noStrike">
                <a:latin typeface="Open Sans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ссылки на файлы в репозитории</a:t>
              </a:r>
              <a:endParaRPr b="0" lang="ru-RU" sz="1200" spc="-1" strike="noStrike">
                <a:latin typeface="Open Sans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скрины экранов приложения</a:t>
              </a:r>
              <a:endParaRPr b="0" lang="ru-RU" sz="1200" spc="-1" strike="noStrike">
                <a:latin typeface="Open Sans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фото или видео</a:t>
              </a:r>
              <a:endParaRPr b="0" lang="ru-RU" sz="1200" spc="-1" strike="noStrike">
                <a:latin typeface="Open Sans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200" spc="-1" strike="noStrike">
                <a:latin typeface="Open Sans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Либо продемонстрируйте проект отдельно.</a:t>
              </a:r>
              <a:endParaRPr b="0" lang="ru-RU" sz="1200" spc="-1" strike="noStrike">
                <a:latin typeface="Open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Application>LibreOffice/7.2.4.1$Linux_X86_64 LibreOffice_project/20$Build-1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2025-05-22T14:54:05Z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